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02913E-5410-F046-80EE-1CA3253B43DB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</dgm:pt>
    <dgm:pt modelId="{7C57F062-E9A3-784D-8B17-C8E73BBC9E2D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Direct Statement</a:t>
          </a:r>
          <a:endParaRPr lang="en-US" b="1" dirty="0">
            <a:solidFill>
              <a:srgbClr val="FF0000"/>
            </a:solidFill>
          </a:endParaRPr>
        </a:p>
      </dgm:t>
    </dgm:pt>
    <dgm:pt modelId="{3750A7CD-BCC7-1445-914C-7C361A27CB6E}" type="parTrans" cxnId="{865E906A-FDA3-8742-87C0-6815A46B7C27}">
      <dgm:prSet/>
      <dgm:spPr/>
      <dgm:t>
        <a:bodyPr/>
        <a:lstStyle/>
        <a:p>
          <a:endParaRPr lang="en-US"/>
        </a:p>
      </dgm:t>
    </dgm:pt>
    <dgm:pt modelId="{616D2D84-700F-B044-B6CE-DD04CA9102B7}" type="sibTrans" cxnId="{865E906A-FDA3-8742-87C0-6815A46B7C27}">
      <dgm:prSet/>
      <dgm:spPr/>
      <dgm:t>
        <a:bodyPr/>
        <a:lstStyle/>
        <a:p>
          <a:endParaRPr lang="en-US"/>
        </a:p>
      </dgm:t>
    </dgm:pt>
    <dgm:pt modelId="{F84AD660-21D8-4A44-B3B7-BB83F52B5E93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Approved Example</a:t>
          </a:r>
          <a:endParaRPr lang="en-US" b="1" dirty="0">
            <a:solidFill>
              <a:srgbClr val="FF0000"/>
            </a:solidFill>
          </a:endParaRPr>
        </a:p>
      </dgm:t>
    </dgm:pt>
    <dgm:pt modelId="{7A80B129-145A-384F-9949-29AE9000FD2B}" type="parTrans" cxnId="{5936A960-09D4-7C40-A8EC-CA069AD0D5F5}">
      <dgm:prSet/>
      <dgm:spPr/>
      <dgm:t>
        <a:bodyPr/>
        <a:lstStyle/>
        <a:p>
          <a:endParaRPr lang="en-US"/>
        </a:p>
      </dgm:t>
    </dgm:pt>
    <dgm:pt modelId="{94BECD2A-A471-E146-A838-89AB67F965C0}" type="sibTrans" cxnId="{5936A960-09D4-7C40-A8EC-CA069AD0D5F5}">
      <dgm:prSet/>
      <dgm:spPr/>
      <dgm:t>
        <a:bodyPr/>
        <a:lstStyle/>
        <a:p>
          <a:endParaRPr lang="en-US"/>
        </a:p>
      </dgm:t>
    </dgm:pt>
    <dgm:pt modelId="{C04DA6A9-B974-9B4A-B629-CE7F2EB9E28A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Necessary Inference</a:t>
          </a:r>
          <a:endParaRPr lang="en-US" b="1" dirty="0">
            <a:solidFill>
              <a:srgbClr val="FF0000"/>
            </a:solidFill>
          </a:endParaRPr>
        </a:p>
      </dgm:t>
    </dgm:pt>
    <dgm:pt modelId="{A99CFC74-6212-EF4A-9A62-1F8234CF62C4}" type="parTrans" cxnId="{36E718E0-7E4B-1242-BE11-1F2B1EFA0137}">
      <dgm:prSet/>
      <dgm:spPr/>
      <dgm:t>
        <a:bodyPr/>
        <a:lstStyle/>
        <a:p>
          <a:endParaRPr lang="en-US"/>
        </a:p>
      </dgm:t>
    </dgm:pt>
    <dgm:pt modelId="{D129CC5B-93F7-EF4B-B362-49F8F9AB902F}" type="sibTrans" cxnId="{36E718E0-7E4B-1242-BE11-1F2B1EFA0137}">
      <dgm:prSet/>
      <dgm:spPr/>
      <dgm:t>
        <a:bodyPr/>
        <a:lstStyle/>
        <a:p>
          <a:endParaRPr lang="en-US"/>
        </a:p>
      </dgm:t>
    </dgm:pt>
    <dgm:pt modelId="{D5EBD75D-EFBE-B649-B50F-25869B47178B}" type="pres">
      <dgm:prSet presAssocID="{EF02913E-5410-F046-80EE-1CA3253B43DB}" presName="Name0" presStyleCnt="0">
        <dgm:presLayoutVars>
          <dgm:dir/>
          <dgm:resizeHandles val="exact"/>
        </dgm:presLayoutVars>
      </dgm:prSet>
      <dgm:spPr/>
    </dgm:pt>
    <dgm:pt modelId="{53EF7163-12BB-4A47-9BBF-295D0AF6C13F}" type="pres">
      <dgm:prSet presAssocID="{EF02913E-5410-F046-80EE-1CA3253B43DB}" presName="bkgdShp" presStyleLbl="alignAccFollowNode1" presStyleIdx="0" presStyleCnt="1"/>
      <dgm:spPr/>
    </dgm:pt>
    <dgm:pt modelId="{24DA30CA-505D-5847-AE30-3348AF8C04A2}" type="pres">
      <dgm:prSet presAssocID="{EF02913E-5410-F046-80EE-1CA3253B43DB}" presName="linComp" presStyleCnt="0"/>
      <dgm:spPr/>
    </dgm:pt>
    <dgm:pt modelId="{83AA2A76-706D-254D-9C9A-88EBD04C7818}" type="pres">
      <dgm:prSet presAssocID="{7C57F062-E9A3-784D-8B17-C8E73BBC9E2D}" presName="compNode" presStyleCnt="0"/>
      <dgm:spPr/>
    </dgm:pt>
    <dgm:pt modelId="{E970FC4B-591E-CD47-8BA9-696F245766B6}" type="pres">
      <dgm:prSet presAssocID="{7C57F062-E9A3-784D-8B17-C8E73BBC9E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F25D2-41D7-0D4E-89BA-C271C9B32043}" type="pres">
      <dgm:prSet presAssocID="{7C57F062-E9A3-784D-8B17-C8E73BBC9E2D}" presName="invisiNode" presStyleLbl="node1" presStyleIdx="0" presStyleCnt="3"/>
      <dgm:spPr/>
    </dgm:pt>
    <dgm:pt modelId="{ABFF2C68-093D-5C42-B2BA-997B424ABA6E}" type="pres">
      <dgm:prSet presAssocID="{7C57F062-E9A3-784D-8B17-C8E73BBC9E2D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B20DFC-5C91-9D4E-A3A8-89896D42D6BD}" type="pres">
      <dgm:prSet presAssocID="{616D2D84-700F-B044-B6CE-DD04CA9102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D4B5724-C983-F84D-9BF5-A80833E09E28}" type="pres">
      <dgm:prSet presAssocID="{F84AD660-21D8-4A44-B3B7-BB83F52B5E93}" presName="compNode" presStyleCnt="0"/>
      <dgm:spPr/>
    </dgm:pt>
    <dgm:pt modelId="{5CE61DAC-48F8-874F-BC61-5E3757140DEC}" type="pres">
      <dgm:prSet presAssocID="{F84AD660-21D8-4A44-B3B7-BB83F52B5E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33983-4684-9B46-9951-BC150D622A8D}" type="pres">
      <dgm:prSet presAssocID="{F84AD660-21D8-4A44-B3B7-BB83F52B5E93}" presName="invisiNode" presStyleLbl="node1" presStyleIdx="1" presStyleCnt="3"/>
      <dgm:spPr/>
    </dgm:pt>
    <dgm:pt modelId="{CD069595-CF16-2946-8F12-B9F4BAC37FD8}" type="pres">
      <dgm:prSet presAssocID="{F84AD660-21D8-4A44-B3B7-BB83F52B5E93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AB0E6E1-7C1D-7949-8D84-E0DD6B8E7F9A}" type="pres">
      <dgm:prSet presAssocID="{94BECD2A-A471-E146-A838-89AB67F965C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027BF5D-89F0-E247-BD60-8D0A0E4DF9C9}" type="pres">
      <dgm:prSet presAssocID="{C04DA6A9-B974-9B4A-B629-CE7F2EB9E28A}" presName="compNode" presStyleCnt="0"/>
      <dgm:spPr/>
    </dgm:pt>
    <dgm:pt modelId="{D9FDF0AF-C422-3243-929C-D311C329C8B0}" type="pres">
      <dgm:prSet presAssocID="{C04DA6A9-B974-9B4A-B629-CE7F2EB9E2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C0887-A872-3145-81ED-3B281D60FE8C}" type="pres">
      <dgm:prSet presAssocID="{C04DA6A9-B974-9B4A-B629-CE7F2EB9E28A}" presName="invisiNode" presStyleLbl="node1" presStyleIdx="2" presStyleCnt="3"/>
      <dgm:spPr/>
    </dgm:pt>
    <dgm:pt modelId="{E3B91B0C-A2CA-D842-8520-54F72CBB0759}" type="pres">
      <dgm:prSet presAssocID="{C04DA6A9-B974-9B4A-B629-CE7F2EB9E28A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D9947B1F-48C7-074B-957F-65494915CCFF}" type="presOf" srcId="{7C57F062-E9A3-784D-8B17-C8E73BBC9E2D}" destId="{E970FC4B-591E-CD47-8BA9-696F245766B6}" srcOrd="0" destOrd="0" presId="urn:microsoft.com/office/officeart/2005/8/layout/pList2"/>
    <dgm:cxn modelId="{ACEF9859-D596-C940-80A9-5F617D5469C7}" type="presOf" srcId="{616D2D84-700F-B044-B6CE-DD04CA9102B7}" destId="{93B20DFC-5C91-9D4E-A3A8-89896D42D6BD}" srcOrd="0" destOrd="0" presId="urn:microsoft.com/office/officeart/2005/8/layout/pList2"/>
    <dgm:cxn modelId="{B91F48D9-CEF9-B746-A60E-BB6D9EB99E41}" type="presOf" srcId="{EF02913E-5410-F046-80EE-1CA3253B43DB}" destId="{D5EBD75D-EFBE-B649-B50F-25869B47178B}" srcOrd="0" destOrd="0" presId="urn:microsoft.com/office/officeart/2005/8/layout/pList2"/>
    <dgm:cxn modelId="{865E906A-FDA3-8742-87C0-6815A46B7C27}" srcId="{EF02913E-5410-F046-80EE-1CA3253B43DB}" destId="{7C57F062-E9A3-784D-8B17-C8E73BBC9E2D}" srcOrd="0" destOrd="0" parTransId="{3750A7CD-BCC7-1445-914C-7C361A27CB6E}" sibTransId="{616D2D84-700F-B044-B6CE-DD04CA9102B7}"/>
    <dgm:cxn modelId="{36E718E0-7E4B-1242-BE11-1F2B1EFA0137}" srcId="{EF02913E-5410-F046-80EE-1CA3253B43DB}" destId="{C04DA6A9-B974-9B4A-B629-CE7F2EB9E28A}" srcOrd="2" destOrd="0" parTransId="{A99CFC74-6212-EF4A-9A62-1F8234CF62C4}" sibTransId="{D129CC5B-93F7-EF4B-B362-49F8F9AB902F}"/>
    <dgm:cxn modelId="{3F7056F7-134B-144A-B2D6-7FF0CAF7F51D}" type="presOf" srcId="{94BECD2A-A471-E146-A838-89AB67F965C0}" destId="{5AB0E6E1-7C1D-7949-8D84-E0DD6B8E7F9A}" srcOrd="0" destOrd="0" presId="urn:microsoft.com/office/officeart/2005/8/layout/pList2"/>
    <dgm:cxn modelId="{5936A960-09D4-7C40-A8EC-CA069AD0D5F5}" srcId="{EF02913E-5410-F046-80EE-1CA3253B43DB}" destId="{F84AD660-21D8-4A44-B3B7-BB83F52B5E93}" srcOrd="1" destOrd="0" parTransId="{7A80B129-145A-384F-9949-29AE9000FD2B}" sibTransId="{94BECD2A-A471-E146-A838-89AB67F965C0}"/>
    <dgm:cxn modelId="{8DC26717-862C-2745-9B9E-90AA29A959C2}" type="presOf" srcId="{F84AD660-21D8-4A44-B3B7-BB83F52B5E93}" destId="{5CE61DAC-48F8-874F-BC61-5E3757140DEC}" srcOrd="0" destOrd="0" presId="urn:microsoft.com/office/officeart/2005/8/layout/pList2"/>
    <dgm:cxn modelId="{8020A46D-BC9F-AA4B-8AFB-A00A86D003EA}" type="presOf" srcId="{C04DA6A9-B974-9B4A-B629-CE7F2EB9E28A}" destId="{D9FDF0AF-C422-3243-929C-D311C329C8B0}" srcOrd="0" destOrd="0" presId="urn:microsoft.com/office/officeart/2005/8/layout/pList2"/>
    <dgm:cxn modelId="{280F6BC2-CD63-B34F-8FF2-263A5B537F81}" type="presParOf" srcId="{D5EBD75D-EFBE-B649-B50F-25869B47178B}" destId="{53EF7163-12BB-4A47-9BBF-295D0AF6C13F}" srcOrd="0" destOrd="0" presId="urn:microsoft.com/office/officeart/2005/8/layout/pList2"/>
    <dgm:cxn modelId="{01C3999F-4BBB-7F47-A855-ED4139A218D5}" type="presParOf" srcId="{D5EBD75D-EFBE-B649-B50F-25869B47178B}" destId="{24DA30CA-505D-5847-AE30-3348AF8C04A2}" srcOrd="1" destOrd="0" presId="urn:microsoft.com/office/officeart/2005/8/layout/pList2"/>
    <dgm:cxn modelId="{0CA77602-23DA-1245-81B0-FD774C121A58}" type="presParOf" srcId="{24DA30CA-505D-5847-AE30-3348AF8C04A2}" destId="{83AA2A76-706D-254D-9C9A-88EBD04C7818}" srcOrd="0" destOrd="0" presId="urn:microsoft.com/office/officeart/2005/8/layout/pList2"/>
    <dgm:cxn modelId="{9A010532-27C9-7644-BE64-1E5AD508D5C2}" type="presParOf" srcId="{83AA2A76-706D-254D-9C9A-88EBD04C7818}" destId="{E970FC4B-591E-CD47-8BA9-696F245766B6}" srcOrd="0" destOrd="0" presId="urn:microsoft.com/office/officeart/2005/8/layout/pList2"/>
    <dgm:cxn modelId="{02A60548-BCA6-F64D-91FF-8830AD784698}" type="presParOf" srcId="{83AA2A76-706D-254D-9C9A-88EBD04C7818}" destId="{521F25D2-41D7-0D4E-89BA-C271C9B32043}" srcOrd="1" destOrd="0" presId="urn:microsoft.com/office/officeart/2005/8/layout/pList2"/>
    <dgm:cxn modelId="{528F6AE6-B913-414F-A6F4-045B47D4BC2C}" type="presParOf" srcId="{83AA2A76-706D-254D-9C9A-88EBD04C7818}" destId="{ABFF2C68-093D-5C42-B2BA-997B424ABA6E}" srcOrd="2" destOrd="0" presId="urn:microsoft.com/office/officeart/2005/8/layout/pList2"/>
    <dgm:cxn modelId="{5545E0EA-AA6A-6645-A2FE-F67E1EBA13B9}" type="presParOf" srcId="{24DA30CA-505D-5847-AE30-3348AF8C04A2}" destId="{93B20DFC-5C91-9D4E-A3A8-89896D42D6BD}" srcOrd="1" destOrd="0" presId="urn:microsoft.com/office/officeart/2005/8/layout/pList2"/>
    <dgm:cxn modelId="{0705FF53-9FF6-594F-ACDB-DFF47FA37E03}" type="presParOf" srcId="{24DA30CA-505D-5847-AE30-3348AF8C04A2}" destId="{4D4B5724-C983-F84D-9BF5-A80833E09E28}" srcOrd="2" destOrd="0" presId="urn:microsoft.com/office/officeart/2005/8/layout/pList2"/>
    <dgm:cxn modelId="{D161ECF7-266B-4043-9BCA-858B37F22BA5}" type="presParOf" srcId="{4D4B5724-C983-F84D-9BF5-A80833E09E28}" destId="{5CE61DAC-48F8-874F-BC61-5E3757140DEC}" srcOrd="0" destOrd="0" presId="urn:microsoft.com/office/officeart/2005/8/layout/pList2"/>
    <dgm:cxn modelId="{66FA6E20-4C99-014D-8728-1DB07CA0D3FF}" type="presParOf" srcId="{4D4B5724-C983-F84D-9BF5-A80833E09E28}" destId="{EFA33983-4684-9B46-9951-BC150D622A8D}" srcOrd="1" destOrd="0" presId="urn:microsoft.com/office/officeart/2005/8/layout/pList2"/>
    <dgm:cxn modelId="{8ED9B0B8-4B68-C04E-8264-8CD22ADC2D2C}" type="presParOf" srcId="{4D4B5724-C983-F84D-9BF5-A80833E09E28}" destId="{CD069595-CF16-2946-8F12-B9F4BAC37FD8}" srcOrd="2" destOrd="0" presId="urn:microsoft.com/office/officeart/2005/8/layout/pList2"/>
    <dgm:cxn modelId="{B326C183-E8CF-5C40-BD8F-1CADE7825BB5}" type="presParOf" srcId="{24DA30CA-505D-5847-AE30-3348AF8C04A2}" destId="{5AB0E6E1-7C1D-7949-8D84-E0DD6B8E7F9A}" srcOrd="3" destOrd="0" presId="urn:microsoft.com/office/officeart/2005/8/layout/pList2"/>
    <dgm:cxn modelId="{DAF03618-8D58-4E41-9650-81068F898D23}" type="presParOf" srcId="{24DA30CA-505D-5847-AE30-3348AF8C04A2}" destId="{4027BF5D-89F0-E247-BD60-8D0A0E4DF9C9}" srcOrd="4" destOrd="0" presId="urn:microsoft.com/office/officeart/2005/8/layout/pList2"/>
    <dgm:cxn modelId="{E7C8E50F-CD6C-8F45-8D2C-FABEF0B0836C}" type="presParOf" srcId="{4027BF5D-89F0-E247-BD60-8D0A0E4DF9C9}" destId="{D9FDF0AF-C422-3243-929C-D311C329C8B0}" srcOrd="0" destOrd="0" presId="urn:microsoft.com/office/officeart/2005/8/layout/pList2"/>
    <dgm:cxn modelId="{C21380E1-8D44-4C46-9228-D4E810A46D1F}" type="presParOf" srcId="{4027BF5D-89F0-E247-BD60-8D0A0E4DF9C9}" destId="{1ACC0887-A872-3145-81ED-3B281D60FE8C}" srcOrd="1" destOrd="0" presId="urn:microsoft.com/office/officeart/2005/8/layout/pList2"/>
    <dgm:cxn modelId="{39DA8E42-4756-5F47-809F-4EDB66D38A88}" type="presParOf" srcId="{4027BF5D-89F0-E247-BD60-8D0A0E4DF9C9}" destId="{E3B91B0C-A2CA-D842-8520-54F72CBB075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02913E-5410-F046-80EE-1CA3253B43DB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</dgm:pt>
    <dgm:pt modelId="{7C57F062-E9A3-784D-8B17-C8E73BBC9E2D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Direct Statement</a:t>
          </a:r>
          <a:endParaRPr lang="en-US" b="1" dirty="0">
            <a:solidFill>
              <a:srgbClr val="FF0000"/>
            </a:solidFill>
          </a:endParaRPr>
        </a:p>
      </dgm:t>
    </dgm:pt>
    <dgm:pt modelId="{3750A7CD-BCC7-1445-914C-7C361A27CB6E}" type="parTrans" cxnId="{865E906A-FDA3-8742-87C0-6815A46B7C27}">
      <dgm:prSet/>
      <dgm:spPr/>
      <dgm:t>
        <a:bodyPr/>
        <a:lstStyle/>
        <a:p>
          <a:endParaRPr lang="en-US"/>
        </a:p>
      </dgm:t>
    </dgm:pt>
    <dgm:pt modelId="{616D2D84-700F-B044-B6CE-DD04CA9102B7}" type="sibTrans" cxnId="{865E906A-FDA3-8742-87C0-6815A46B7C27}">
      <dgm:prSet/>
      <dgm:spPr/>
      <dgm:t>
        <a:bodyPr/>
        <a:lstStyle/>
        <a:p>
          <a:endParaRPr lang="en-US"/>
        </a:p>
      </dgm:t>
    </dgm:pt>
    <dgm:pt modelId="{F84AD660-21D8-4A44-B3B7-BB83F52B5E93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Approved Example</a:t>
          </a:r>
          <a:endParaRPr lang="en-US" b="1" dirty="0">
            <a:solidFill>
              <a:srgbClr val="FF0000"/>
            </a:solidFill>
          </a:endParaRPr>
        </a:p>
      </dgm:t>
    </dgm:pt>
    <dgm:pt modelId="{7A80B129-145A-384F-9949-29AE9000FD2B}" type="parTrans" cxnId="{5936A960-09D4-7C40-A8EC-CA069AD0D5F5}">
      <dgm:prSet/>
      <dgm:spPr/>
      <dgm:t>
        <a:bodyPr/>
        <a:lstStyle/>
        <a:p>
          <a:endParaRPr lang="en-US"/>
        </a:p>
      </dgm:t>
    </dgm:pt>
    <dgm:pt modelId="{94BECD2A-A471-E146-A838-89AB67F965C0}" type="sibTrans" cxnId="{5936A960-09D4-7C40-A8EC-CA069AD0D5F5}">
      <dgm:prSet/>
      <dgm:spPr/>
      <dgm:t>
        <a:bodyPr/>
        <a:lstStyle/>
        <a:p>
          <a:endParaRPr lang="en-US"/>
        </a:p>
      </dgm:t>
    </dgm:pt>
    <dgm:pt modelId="{C04DA6A9-B974-9B4A-B629-CE7F2EB9E28A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Necessary Inference</a:t>
          </a:r>
          <a:endParaRPr lang="en-US" b="1" dirty="0">
            <a:solidFill>
              <a:srgbClr val="FF0000"/>
            </a:solidFill>
          </a:endParaRPr>
        </a:p>
      </dgm:t>
    </dgm:pt>
    <dgm:pt modelId="{A99CFC74-6212-EF4A-9A62-1F8234CF62C4}" type="parTrans" cxnId="{36E718E0-7E4B-1242-BE11-1F2B1EFA0137}">
      <dgm:prSet/>
      <dgm:spPr/>
      <dgm:t>
        <a:bodyPr/>
        <a:lstStyle/>
        <a:p>
          <a:endParaRPr lang="en-US"/>
        </a:p>
      </dgm:t>
    </dgm:pt>
    <dgm:pt modelId="{D129CC5B-93F7-EF4B-B362-49F8F9AB902F}" type="sibTrans" cxnId="{36E718E0-7E4B-1242-BE11-1F2B1EFA0137}">
      <dgm:prSet/>
      <dgm:spPr/>
      <dgm:t>
        <a:bodyPr/>
        <a:lstStyle/>
        <a:p>
          <a:endParaRPr lang="en-US"/>
        </a:p>
      </dgm:t>
    </dgm:pt>
    <dgm:pt modelId="{D5EBD75D-EFBE-B649-B50F-25869B47178B}" type="pres">
      <dgm:prSet presAssocID="{EF02913E-5410-F046-80EE-1CA3253B43DB}" presName="Name0" presStyleCnt="0">
        <dgm:presLayoutVars>
          <dgm:dir/>
          <dgm:resizeHandles val="exact"/>
        </dgm:presLayoutVars>
      </dgm:prSet>
      <dgm:spPr/>
    </dgm:pt>
    <dgm:pt modelId="{53EF7163-12BB-4A47-9BBF-295D0AF6C13F}" type="pres">
      <dgm:prSet presAssocID="{EF02913E-5410-F046-80EE-1CA3253B43DB}" presName="bkgdShp" presStyleLbl="alignAccFollowNode1" presStyleIdx="0" presStyleCnt="1"/>
      <dgm:spPr/>
    </dgm:pt>
    <dgm:pt modelId="{24DA30CA-505D-5847-AE30-3348AF8C04A2}" type="pres">
      <dgm:prSet presAssocID="{EF02913E-5410-F046-80EE-1CA3253B43DB}" presName="linComp" presStyleCnt="0"/>
      <dgm:spPr/>
    </dgm:pt>
    <dgm:pt modelId="{83AA2A76-706D-254D-9C9A-88EBD04C7818}" type="pres">
      <dgm:prSet presAssocID="{7C57F062-E9A3-784D-8B17-C8E73BBC9E2D}" presName="compNode" presStyleCnt="0"/>
      <dgm:spPr/>
    </dgm:pt>
    <dgm:pt modelId="{E970FC4B-591E-CD47-8BA9-696F245766B6}" type="pres">
      <dgm:prSet presAssocID="{7C57F062-E9A3-784D-8B17-C8E73BBC9E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F25D2-41D7-0D4E-89BA-C271C9B32043}" type="pres">
      <dgm:prSet presAssocID="{7C57F062-E9A3-784D-8B17-C8E73BBC9E2D}" presName="invisiNode" presStyleLbl="node1" presStyleIdx="0" presStyleCnt="3"/>
      <dgm:spPr/>
    </dgm:pt>
    <dgm:pt modelId="{ABFF2C68-093D-5C42-B2BA-997B424ABA6E}" type="pres">
      <dgm:prSet presAssocID="{7C57F062-E9A3-784D-8B17-C8E73BBC9E2D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B20DFC-5C91-9D4E-A3A8-89896D42D6BD}" type="pres">
      <dgm:prSet presAssocID="{616D2D84-700F-B044-B6CE-DD04CA9102B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D4B5724-C983-F84D-9BF5-A80833E09E28}" type="pres">
      <dgm:prSet presAssocID="{F84AD660-21D8-4A44-B3B7-BB83F52B5E93}" presName="compNode" presStyleCnt="0"/>
      <dgm:spPr/>
    </dgm:pt>
    <dgm:pt modelId="{5CE61DAC-48F8-874F-BC61-5E3757140DEC}" type="pres">
      <dgm:prSet presAssocID="{F84AD660-21D8-4A44-B3B7-BB83F52B5E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33983-4684-9B46-9951-BC150D622A8D}" type="pres">
      <dgm:prSet presAssocID="{F84AD660-21D8-4A44-B3B7-BB83F52B5E93}" presName="invisiNode" presStyleLbl="node1" presStyleIdx="1" presStyleCnt="3"/>
      <dgm:spPr/>
    </dgm:pt>
    <dgm:pt modelId="{CD069595-CF16-2946-8F12-B9F4BAC37FD8}" type="pres">
      <dgm:prSet presAssocID="{F84AD660-21D8-4A44-B3B7-BB83F52B5E93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AB0E6E1-7C1D-7949-8D84-E0DD6B8E7F9A}" type="pres">
      <dgm:prSet presAssocID="{94BECD2A-A471-E146-A838-89AB67F965C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027BF5D-89F0-E247-BD60-8D0A0E4DF9C9}" type="pres">
      <dgm:prSet presAssocID="{C04DA6A9-B974-9B4A-B629-CE7F2EB9E28A}" presName="compNode" presStyleCnt="0"/>
      <dgm:spPr/>
    </dgm:pt>
    <dgm:pt modelId="{D9FDF0AF-C422-3243-929C-D311C329C8B0}" type="pres">
      <dgm:prSet presAssocID="{C04DA6A9-B974-9B4A-B629-CE7F2EB9E2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C0887-A872-3145-81ED-3B281D60FE8C}" type="pres">
      <dgm:prSet presAssocID="{C04DA6A9-B974-9B4A-B629-CE7F2EB9E28A}" presName="invisiNode" presStyleLbl="node1" presStyleIdx="2" presStyleCnt="3"/>
      <dgm:spPr/>
    </dgm:pt>
    <dgm:pt modelId="{E3B91B0C-A2CA-D842-8520-54F72CBB0759}" type="pres">
      <dgm:prSet presAssocID="{C04DA6A9-B974-9B4A-B629-CE7F2EB9E28A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937E347-4A17-C340-97FE-6E9EACB6B0B9}" type="presOf" srcId="{F84AD660-21D8-4A44-B3B7-BB83F52B5E93}" destId="{5CE61DAC-48F8-874F-BC61-5E3757140DEC}" srcOrd="0" destOrd="0" presId="urn:microsoft.com/office/officeart/2005/8/layout/pList2"/>
    <dgm:cxn modelId="{5936A960-09D4-7C40-A8EC-CA069AD0D5F5}" srcId="{EF02913E-5410-F046-80EE-1CA3253B43DB}" destId="{F84AD660-21D8-4A44-B3B7-BB83F52B5E93}" srcOrd="1" destOrd="0" parTransId="{7A80B129-145A-384F-9949-29AE9000FD2B}" sibTransId="{94BECD2A-A471-E146-A838-89AB67F965C0}"/>
    <dgm:cxn modelId="{E66377CC-B1AA-3343-9D16-D4E95009CA5A}" type="presOf" srcId="{616D2D84-700F-B044-B6CE-DD04CA9102B7}" destId="{93B20DFC-5C91-9D4E-A3A8-89896D42D6BD}" srcOrd="0" destOrd="0" presId="urn:microsoft.com/office/officeart/2005/8/layout/pList2"/>
    <dgm:cxn modelId="{865E906A-FDA3-8742-87C0-6815A46B7C27}" srcId="{EF02913E-5410-F046-80EE-1CA3253B43DB}" destId="{7C57F062-E9A3-784D-8B17-C8E73BBC9E2D}" srcOrd="0" destOrd="0" parTransId="{3750A7CD-BCC7-1445-914C-7C361A27CB6E}" sibTransId="{616D2D84-700F-B044-B6CE-DD04CA9102B7}"/>
    <dgm:cxn modelId="{25CD1B35-514A-314D-9424-4EED38855D17}" type="presOf" srcId="{EF02913E-5410-F046-80EE-1CA3253B43DB}" destId="{D5EBD75D-EFBE-B649-B50F-25869B47178B}" srcOrd="0" destOrd="0" presId="urn:microsoft.com/office/officeart/2005/8/layout/pList2"/>
    <dgm:cxn modelId="{B533E82B-94E7-7042-81FB-45962B50B816}" type="presOf" srcId="{7C57F062-E9A3-784D-8B17-C8E73BBC9E2D}" destId="{E970FC4B-591E-CD47-8BA9-696F245766B6}" srcOrd="0" destOrd="0" presId="urn:microsoft.com/office/officeart/2005/8/layout/pList2"/>
    <dgm:cxn modelId="{36E718E0-7E4B-1242-BE11-1F2B1EFA0137}" srcId="{EF02913E-5410-F046-80EE-1CA3253B43DB}" destId="{C04DA6A9-B974-9B4A-B629-CE7F2EB9E28A}" srcOrd="2" destOrd="0" parTransId="{A99CFC74-6212-EF4A-9A62-1F8234CF62C4}" sibTransId="{D129CC5B-93F7-EF4B-B362-49F8F9AB902F}"/>
    <dgm:cxn modelId="{7C3EC8E0-7F2A-A547-83E4-6FFDF7638A11}" type="presOf" srcId="{94BECD2A-A471-E146-A838-89AB67F965C0}" destId="{5AB0E6E1-7C1D-7949-8D84-E0DD6B8E7F9A}" srcOrd="0" destOrd="0" presId="urn:microsoft.com/office/officeart/2005/8/layout/pList2"/>
    <dgm:cxn modelId="{5AE0C0BF-BB8B-6C40-967F-7FF2D403E7DA}" type="presOf" srcId="{C04DA6A9-B974-9B4A-B629-CE7F2EB9E28A}" destId="{D9FDF0AF-C422-3243-929C-D311C329C8B0}" srcOrd="0" destOrd="0" presId="urn:microsoft.com/office/officeart/2005/8/layout/pList2"/>
    <dgm:cxn modelId="{C19CEB63-7F54-ED4F-9E71-D0168E5EA2E7}" type="presParOf" srcId="{D5EBD75D-EFBE-B649-B50F-25869B47178B}" destId="{53EF7163-12BB-4A47-9BBF-295D0AF6C13F}" srcOrd="0" destOrd="0" presId="urn:microsoft.com/office/officeart/2005/8/layout/pList2"/>
    <dgm:cxn modelId="{30301581-790D-1048-8D62-CD196136EEAF}" type="presParOf" srcId="{D5EBD75D-EFBE-B649-B50F-25869B47178B}" destId="{24DA30CA-505D-5847-AE30-3348AF8C04A2}" srcOrd="1" destOrd="0" presId="urn:microsoft.com/office/officeart/2005/8/layout/pList2"/>
    <dgm:cxn modelId="{026A213B-B455-214B-AE2B-F437FD85C4C5}" type="presParOf" srcId="{24DA30CA-505D-5847-AE30-3348AF8C04A2}" destId="{83AA2A76-706D-254D-9C9A-88EBD04C7818}" srcOrd="0" destOrd="0" presId="urn:microsoft.com/office/officeart/2005/8/layout/pList2"/>
    <dgm:cxn modelId="{F297E53F-9BF8-714F-A2A0-BEF7F77D0F03}" type="presParOf" srcId="{83AA2A76-706D-254D-9C9A-88EBD04C7818}" destId="{E970FC4B-591E-CD47-8BA9-696F245766B6}" srcOrd="0" destOrd="0" presId="urn:microsoft.com/office/officeart/2005/8/layout/pList2"/>
    <dgm:cxn modelId="{D8D15914-6245-384B-B4AE-B370299C8FB0}" type="presParOf" srcId="{83AA2A76-706D-254D-9C9A-88EBD04C7818}" destId="{521F25D2-41D7-0D4E-89BA-C271C9B32043}" srcOrd="1" destOrd="0" presId="urn:microsoft.com/office/officeart/2005/8/layout/pList2"/>
    <dgm:cxn modelId="{A73FAB1F-EBB7-D548-8C6F-B0E646EA7205}" type="presParOf" srcId="{83AA2A76-706D-254D-9C9A-88EBD04C7818}" destId="{ABFF2C68-093D-5C42-B2BA-997B424ABA6E}" srcOrd="2" destOrd="0" presId="urn:microsoft.com/office/officeart/2005/8/layout/pList2"/>
    <dgm:cxn modelId="{343FB60D-01E1-9D40-97ED-AA4A0BF08E75}" type="presParOf" srcId="{24DA30CA-505D-5847-AE30-3348AF8C04A2}" destId="{93B20DFC-5C91-9D4E-A3A8-89896D42D6BD}" srcOrd="1" destOrd="0" presId="urn:microsoft.com/office/officeart/2005/8/layout/pList2"/>
    <dgm:cxn modelId="{4020FD91-B347-6B46-A38D-C9D0C8273B57}" type="presParOf" srcId="{24DA30CA-505D-5847-AE30-3348AF8C04A2}" destId="{4D4B5724-C983-F84D-9BF5-A80833E09E28}" srcOrd="2" destOrd="0" presId="urn:microsoft.com/office/officeart/2005/8/layout/pList2"/>
    <dgm:cxn modelId="{4018DB4E-36B1-B245-B407-E61167904BE1}" type="presParOf" srcId="{4D4B5724-C983-F84D-9BF5-A80833E09E28}" destId="{5CE61DAC-48F8-874F-BC61-5E3757140DEC}" srcOrd="0" destOrd="0" presId="urn:microsoft.com/office/officeart/2005/8/layout/pList2"/>
    <dgm:cxn modelId="{C9EE1784-D09B-4244-9931-BB59ECEDEC80}" type="presParOf" srcId="{4D4B5724-C983-F84D-9BF5-A80833E09E28}" destId="{EFA33983-4684-9B46-9951-BC150D622A8D}" srcOrd="1" destOrd="0" presId="urn:microsoft.com/office/officeart/2005/8/layout/pList2"/>
    <dgm:cxn modelId="{DCFE9055-F8BC-704F-877F-448153FC6361}" type="presParOf" srcId="{4D4B5724-C983-F84D-9BF5-A80833E09E28}" destId="{CD069595-CF16-2946-8F12-B9F4BAC37FD8}" srcOrd="2" destOrd="0" presId="urn:microsoft.com/office/officeart/2005/8/layout/pList2"/>
    <dgm:cxn modelId="{CE29D2D8-10DB-6A4E-8D30-E4B21B34013F}" type="presParOf" srcId="{24DA30CA-505D-5847-AE30-3348AF8C04A2}" destId="{5AB0E6E1-7C1D-7949-8D84-E0DD6B8E7F9A}" srcOrd="3" destOrd="0" presId="urn:microsoft.com/office/officeart/2005/8/layout/pList2"/>
    <dgm:cxn modelId="{CBD72795-72CF-AF45-BE9E-917B6B2EEC34}" type="presParOf" srcId="{24DA30CA-505D-5847-AE30-3348AF8C04A2}" destId="{4027BF5D-89F0-E247-BD60-8D0A0E4DF9C9}" srcOrd="4" destOrd="0" presId="urn:microsoft.com/office/officeart/2005/8/layout/pList2"/>
    <dgm:cxn modelId="{734FB695-71E5-824B-BDDD-6B874D88EDCC}" type="presParOf" srcId="{4027BF5D-89F0-E247-BD60-8D0A0E4DF9C9}" destId="{D9FDF0AF-C422-3243-929C-D311C329C8B0}" srcOrd="0" destOrd="0" presId="urn:microsoft.com/office/officeart/2005/8/layout/pList2"/>
    <dgm:cxn modelId="{A853E0B6-A9E6-6348-A1C5-9622A7F03D29}" type="presParOf" srcId="{4027BF5D-89F0-E247-BD60-8D0A0E4DF9C9}" destId="{1ACC0887-A872-3145-81ED-3B281D60FE8C}" srcOrd="1" destOrd="0" presId="urn:microsoft.com/office/officeart/2005/8/layout/pList2"/>
    <dgm:cxn modelId="{FBFB8F09-A3B0-D84C-91C6-55EC5AD40113}" type="presParOf" srcId="{4027BF5D-89F0-E247-BD60-8D0A0E4DF9C9}" destId="{E3B91B0C-A2CA-D842-8520-54F72CBB075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EF7163-12BB-4A47-9BBF-295D0AF6C13F}">
      <dsp:nvSpPr>
        <dsp:cNvPr id="0" name=""/>
        <dsp:cNvSpPr/>
      </dsp:nvSpPr>
      <dsp:spPr>
        <a:xfrm>
          <a:off x="0" y="0"/>
          <a:ext cx="8101590" cy="24574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F2C68-093D-5C42-B2BA-997B424ABA6E}">
      <dsp:nvSpPr>
        <dsp:cNvPr id="0" name=""/>
        <dsp:cNvSpPr/>
      </dsp:nvSpPr>
      <dsp:spPr>
        <a:xfrm>
          <a:off x="243047" y="327660"/>
          <a:ext cx="2379842" cy="18021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70FC4B-591E-CD47-8BA9-696F245766B6}">
      <dsp:nvSpPr>
        <dsp:cNvPr id="0" name=""/>
        <dsp:cNvSpPr/>
      </dsp:nvSpPr>
      <dsp:spPr>
        <a:xfrm rot="10800000">
          <a:off x="243047" y="2457450"/>
          <a:ext cx="2379842" cy="300355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Direct Statement</a:t>
          </a:r>
          <a:endParaRPr lang="en-US" sz="3000" b="1" kern="1200" dirty="0">
            <a:solidFill>
              <a:srgbClr val="FF0000"/>
            </a:solidFill>
          </a:endParaRPr>
        </a:p>
      </dsp:txBody>
      <dsp:txXfrm rot="10800000">
        <a:off x="243047" y="2457450"/>
        <a:ext cx="2379842" cy="3003550"/>
      </dsp:txXfrm>
    </dsp:sp>
    <dsp:sp modelId="{CD069595-CF16-2946-8F12-B9F4BAC37FD8}">
      <dsp:nvSpPr>
        <dsp:cNvPr id="0" name=""/>
        <dsp:cNvSpPr/>
      </dsp:nvSpPr>
      <dsp:spPr>
        <a:xfrm>
          <a:off x="2860873" y="327660"/>
          <a:ext cx="2379842" cy="18021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E61DAC-48F8-874F-BC61-5E3757140DEC}">
      <dsp:nvSpPr>
        <dsp:cNvPr id="0" name=""/>
        <dsp:cNvSpPr/>
      </dsp:nvSpPr>
      <dsp:spPr>
        <a:xfrm rot="10800000">
          <a:off x="2860873" y="2457450"/>
          <a:ext cx="2379842" cy="300355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Approved Example</a:t>
          </a:r>
          <a:endParaRPr lang="en-US" sz="3000" b="1" kern="1200" dirty="0">
            <a:solidFill>
              <a:srgbClr val="FF0000"/>
            </a:solidFill>
          </a:endParaRPr>
        </a:p>
      </dsp:txBody>
      <dsp:txXfrm rot="10800000">
        <a:off x="2860873" y="2457450"/>
        <a:ext cx="2379842" cy="3003550"/>
      </dsp:txXfrm>
    </dsp:sp>
    <dsp:sp modelId="{E3B91B0C-A2CA-D842-8520-54F72CBB0759}">
      <dsp:nvSpPr>
        <dsp:cNvPr id="0" name=""/>
        <dsp:cNvSpPr/>
      </dsp:nvSpPr>
      <dsp:spPr>
        <a:xfrm>
          <a:off x="5478700" y="327660"/>
          <a:ext cx="2379842" cy="18021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FDF0AF-C422-3243-929C-D311C329C8B0}">
      <dsp:nvSpPr>
        <dsp:cNvPr id="0" name=""/>
        <dsp:cNvSpPr/>
      </dsp:nvSpPr>
      <dsp:spPr>
        <a:xfrm rot="10800000">
          <a:off x="5478700" y="2457450"/>
          <a:ext cx="2379842" cy="300355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Necessary Inference</a:t>
          </a:r>
          <a:endParaRPr lang="en-US" sz="3000" b="1" kern="1200" dirty="0">
            <a:solidFill>
              <a:srgbClr val="FF0000"/>
            </a:solidFill>
          </a:endParaRPr>
        </a:p>
      </dsp:txBody>
      <dsp:txXfrm rot="10800000">
        <a:off x="5478700" y="2457450"/>
        <a:ext cx="2379842" cy="30035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EF7163-12BB-4A47-9BBF-295D0AF6C13F}">
      <dsp:nvSpPr>
        <dsp:cNvPr id="0" name=""/>
        <dsp:cNvSpPr/>
      </dsp:nvSpPr>
      <dsp:spPr>
        <a:xfrm>
          <a:off x="0" y="0"/>
          <a:ext cx="8101590" cy="24574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F2C68-093D-5C42-B2BA-997B424ABA6E}">
      <dsp:nvSpPr>
        <dsp:cNvPr id="0" name=""/>
        <dsp:cNvSpPr/>
      </dsp:nvSpPr>
      <dsp:spPr>
        <a:xfrm>
          <a:off x="243047" y="327660"/>
          <a:ext cx="2379842" cy="18021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70FC4B-591E-CD47-8BA9-696F245766B6}">
      <dsp:nvSpPr>
        <dsp:cNvPr id="0" name=""/>
        <dsp:cNvSpPr/>
      </dsp:nvSpPr>
      <dsp:spPr>
        <a:xfrm rot="10800000">
          <a:off x="243047" y="2457450"/>
          <a:ext cx="2379842" cy="300355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Direct Statement</a:t>
          </a:r>
          <a:endParaRPr lang="en-US" sz="3000" b="1" kern="1200" dirty="0">
            <a:solidFill>
              <a:srgbClr val="FF0000"/>
            </a:solidFill>
          </a:endParaRPr>
        </a:p>
      </dsp:txBody>
      <dsp:txXfrm rot="10800000">
        <a:off x="243047" y="2457450"/>
        <a:ext cx="2379842" cy="3003550"/>
      </dsp:txXfrm>
    </dsp:sp>
    <dsp:sp modelId="{CD069595-CF16-2946-8F12-B9F4BAC37FD8}">
      <dsp:nvSpPr>
        <dsp:cNvPr id="0" name=""/>
        <dsp:cNvSpPr/>
      </dsp:nvSpPr>
      <dsp:spPr>
        <a:xfrm>
          <a:off x="2860873" y="327660"/>
          <a:ext cx="2379842" cy="18021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E61DAC-48F8-874F-BC61-5E3757140DEC}">
      <dsp:nvSpPr>
        <dsp:cNvPr id="0" name=""/>
        <dsp:cNvSpPr/>
      </dsp:nvSpPr>
      <dsp:spPr>
        <a:xfrm rot="10800000">
          <a:off x="2860873" y="2457450"/>
          <a:ext cx="2379842" cy="300355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Approved Example</a:t>
          </a:r>
          <a:endParaRPr lang="en-US" sz="3000" b="1" kern="1200" dirty="0">
            <a:solidFill>
              <a:srgbClr val="FF0000"/>
            </a:solidFill>
          </a:endParaRPr>
        </a:p>
      </dsp:txBody>
      <dsp:txXfrm rot="10800000">
        <a:off x="2860873" y="2457450"/>
        <a:ext cx="2379842" cy="3003550"/>
      </dsp:txXfrm>
    </dsp:sp>
    <dsp:sp modelId="{E3B91B0C-A2CA-D842-8520-54F72CBB0759}">
      <dsp:nvSpPr>
        <dsp:cNvPr id="0" name=""/>
        <dsp:cNvSpPr/>
      </dsp:nvSpPr>
      <dsp:spPr>
        <a:xfrm>
          <a:off x="5478700" y="327660"/>
          <a:ext cx="2379842" cy="18021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FDF0AF-C422-3243-929C-D311C329C8B0}">
      <dsp:nvSpPr>
        <dsp:cNvPr id="0" name=""/>
        <dsp:cNvSpPr/>
      </dsp:nvSpPr>
      <dsp:spPr>
        <a:xfrm rot="10800000">
          <a:off x="5478700" y="2457450"/>
          <a:ext cx="2379842" cy="300355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FF0000"/>
              </a:solidFill>
            </a:rPr>
            <a:t>Necessary Inference</a:t>
          </a:r>
          <a:endParaRPr lang="en-US" sz="3000" b="1" kern="1200" dirty="0">
            <a:solidFill>
              <a:srgbClr val="FF0000"/>
            </a:solidFill>
          </a:endParaRPr>
        </a:p>
      </dsp:txBody>
      <dsp:txXfrm rot="10800000">
        <a:off x="5478700" y="2457450"/>
        <a:ext cx="2379842" cy="3003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9995AB-DC52-AC49-BF60-F215C584109B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D1B1DF-91A8-124E-8391-A30D0F9C1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</a:t>
            </a:r>
            <a:r>
              <a:rPr lang="en-US" dirty="0" smtClean="0"/>
              <a:t> Jesus </a:t>
            </a:r>
            <a:br>
              <a:rPr lang="en-US" dirty="0" smtClean="0"/>
            </a:br>
            <a:r>
              <a:rPr lang="en-US" dirty="0" smtClean="0"/>
              <a:t>Instructs</a:t>
            </a:r>
            <a:br>
              <a:rPr lang="en-US" dirty="0" smtClean="0"/>
            </a:br>
            <a:r>
              <a:rPr lang="en-US" dirty="0" smtClean="0"/>
              <a:t>The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12:48</a:t>
            </a:r>
          </a:p>
          <a:p>
            <a:r>
              <a:rPr lang="en-US" dirty="0" smtClean="0"/>
              <a:t>Ephesians 1:22-23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404633" y="1122536"/>
            <a:ext cx="1525055" cy="3289134"/>
            <a:chOff x="7404633" y="1122536"/>
            <a:chExt cx="1525055" cy="32891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2400" y="1122536"/>
              <a:ext cx="1157288" cy="328913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Curved Right Arrow 4"/>
            <p:cNvSpPr/>
            <p:nvPr/>
          </p:nvSpPr>
          <p:spPr>
            <a:xfrm>
              <a:off x="7404633" y="1122536"/>
              <a:ext cx="600285" cy="1149302"/>
            </a:xfrm>
            <a:prstGeom prst="curved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Sets Forth His Teaching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85210" y="1396999"/>
          <a:ext cx="8101590" cy="546100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EF7163-12BB-4A47-9BBF-295D0AF6C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3EF7163-12BB-4A47-9BBF-295D0AF6C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FF2C68-093D-5C42-B2BA-997B424AB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BFF2C68-093D-5C42-B2BA-997B424AB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70FC4B-591E-CD47-8BA9-696F24576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970FC4B-591E-CD47-8BA9-696F245766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69595-CF16-2946-8F12-B9F4BAC37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D069595-CF16-2946-8F12-B9F4BAC37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E61DAC-48F8-874F-BC61-5E3757140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CE61DAC-48F8-874F-BC61-5E3757140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91B0C-A2CA-D842-8520-54F72CBB0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3B91B0C-A2CA-D842-8520-54F72CBB0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FDF0AF-C422-3243-929C-D311C329C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D9FDF0AF-C422-3243-929C-D311C329C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Sets Forth His Teaching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85210" y="1396999"/>
          <a:ext cx="8101590" cy="546100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5249" y="5455990"/>
            <a:ext cx="191375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</a:rPr>
              <a:t>Sermon on the Mount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9127" y="5640656"/>
            <a:ext cx="19137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</a:rPr>
              <a:t>1 Peter 2:21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7725" y="5086659"/>
            <a:ext cx="191375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</a:rPr>
              <a:t>Matthew 16:13-20</a:t>
            </a:r>
          </a:p>
          <a:p>
            <a:pPr algn="ctr"/>
            <a:r>
              <a:rPr lang="en-US" sz="2400" b="1" dirty="0" smtClean="0">
                <a:solidFill>
                  <a:srgbClr val="000090"/>
                </a:solidFill>
              </a:rPr>
              <a:t>Matthew 22:23-33</a:t>
            </a:r>
            <a:endParaRPr lang="en-US" sz="2400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Apostles Used Same Method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42568" y="1535112"/>
            <a:ext cx="2708536" cy="7508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cap="small" dirty="0" smtClean="0"/>
              <a:t>Direct Statement</a:t>
            </a:r>
            <a:endParaRPr lang="en-US" b="1" cap="smal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2933219" y="1535112"/>
            <a:ext cx="2629184" cy="7508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cap="small" dirty="0" smtClean="0"/>
              <a:t>Approved Example</a:t>
            </a:r>
            <a:endParaRPr lang="en-US" b="1" cap="smal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8910" y="2362200"/>
            <a:ext cx="2654896" cy="3763963"/>
          </a:xfrm>
        </p:spPr>
        <p:txBody>
          <a:bodyPr/>
          <a:lstStyle/>
          <a:p>
            <a:r>
              <a:rPr lang="en-US" dirty="0" smtClean="0"/>
              <a:t>Acts 2:38</a:t>
            </a:r>
          </a:p>
          <a:p>
            <a:r>
              <a:rPr lang="en-US" dirty="0" smtClean="0"/>
              <a:t>1 John 2:15</a:t>
            </a:r>
          </a:p>
          <a:p>
            <a:r>
              <a:rPr lang="en-US" dirty="0" smtClean="0"/>
              <a:t>Galatians 5:24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51104" y="2362200"/>
            <a:ext cx="2611299" cy="3763963"/>
          </a:xfrm>
        </p:spPr>
        <p:txBody>
          <a:bodyPr/>
          <a:lstStyle/>
          <a:p>
            <a:r>
              <a:rPr lang="en-US" dirty="0" smtClean="0"/>
              <a:t>Acts 20:7</a:t>
            </a:r>
          </a:p>
          <a:p>
            <a:r>
              <a:rPr lang="en-US" dirty="0" smtClean="0"/>
              <a:t>Acts 11:26</a:t>
            </a:r>
            <a:endParaRPr lang="en-US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5603385" y="1526520"/>
            <a:ext cx="2602782" cy="750887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Necessary Inference</a:t>
            </a:r>
            <a:endParaRPr kumimoji="0" lang="en-US" sz="24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714803" y="2433752"/>
            <a:ext cx="2611299" cy="3763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10:28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US" sz="2400" dirty="0" smtClean="0"/>
              <a:t>Galatians 2:11-21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in Practice</a:t>
            </a:r>
            <a:br>
              <a:rPr lang="en-US" dirty="0" smtClean="0"/>
            </a:br>
            <a:r>
              <a:rPr lang="en-US" dirty="0" smtClean="0"/>
              <a:t>Acts 15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Statement, vv. 16-17</a:t>
            </a:r>
          </a:p>
          <a:p>
            <a:pPr lvl="1"/>
            <a:r>
              <a:rPr lang="en-US" dirty="0" smtClean="0"/>
              <a:t>Amos 9:11-12</a:t>
            </a:r>
          </a:p>
          <a:p>
            <a:r>
              <a:rPr lang="en-US" b="1" dirty="0" smtClean="0"/>
              <a:t>Approved Example, </a:t>
            </a:r>
            <a:r>
              <a:rPr lang="en-US" b="1" dirty="0" err="1" smtClean="0"/>
              <a:t>v</a:t>
            </a:r>
            <a:r>
              <a:rPr lang="en-US" b="1" dirty="0" smtClean="0"/>
              <a:t>. 12</a:t>
            </a:r>
          </a:p>
          <a:p>
            <a:pPr lvl="1"/>
            <a:r>
              <a:rPr lang="en-US" dirty="0" smtClean="0"/>
              <a:t>Paul &amp; Barnabas worked miracles</a:t>
            </a:r>
          </a:p>
          <a:p>
            <a:r>
              <a:rPr lang="en-US" b="1" dirty="0" smtClean="0"/>
              <a:t>Necessary Inference, vv. 7-10</a:t>
            </a:r>
          </a:p>
          <a:p>
            <a:pPr lvl="1"/>
            <a:r>
              <a:rPr lang="en-US" dirty="0" smtClean="0"/>
              <a:t>Peter saw God pour the Spirit upon Gentiles</a:t>
            </a:r>
          </a:p>
          <a:p>
            <a:pPr lvl="1"/>
            <a:r>
              <a:rPr lang="en-US" dirty="0" smtClean="0"/>
              <a:t>Conclusion? Jews &amp; Gentiles saved by Gospel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Lord’s Supper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r="10685" b="9090"/>
          <a:stretch>
            <a:fillRect/>
          </a:stretch>
        </p:blipFill>
        <p:spPr>
          <a:xfrm>
            <a:off x="457200" y="2531547"/>
            <a:ext cx="2651257" cy="1869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loud Callout 4"/>
          <p:cNvSpPr/>
          <p:nvPr/>
        </p:nvSpPr>
        <p:spPr>
          <a:xfrm>
            <a:off x="457200" y="1198530"/>
            <a:ext cx="3334542" cy="1109086"/>
          </a:xfrm>
          <a:prstGeom prst="cloudCallout">
            <a:avLst>
              <a:gd name="adj1" fmla="val -35799"/>
              <a:gd name="adj2" fmla="val 1308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</a:rPr>
              <a:t>“Do this in remembrance of Me”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50" y="4973000"/>
            <a:ext cx="2954204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Direct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Command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636" y="2712390"/>
            <a:ext cx="1976457" cy="1507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/>
          <p:cNvSpPr/>
          <p:nvPr/>
        </p:nvSpPr>
        <p:spPr>
          <a:xfrm>
            <a:off x="4220996" y="1308084"/>
            <a:ext cx="1734900" cy="889978"/>
          </a:xfrm>
          <a:prstGeom prst="wedgeRoundRectCallout">
            <a:avLst>
              <a:gd name="adj1" fmla="val -36297"/>
              <a:gd name="adj2" fmla="val 12280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</a:rPr>
              <a:t>1</a:t>
            </a:r>
            <a:r>
              <a:rPr lang="en-US" b="1" baseline="30000" dirty="0" smtClean="0">
                <a:solidFill>
                  <a:srgbClr val="000090"/>
                </a:solidFill>
              </a:rPr>
              <a:t>st</a:t>
            </a:r>
            <a:r>
              <a:rPr lang="en-US" b="1" dirty="0" smtClean="0">
                <a:solidFill>
                  <a:srgbClr val="000090"/>
                </a:solidFill>
              </a:rPr>
              <a:t> Day of Week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90174" y="4973000"/>
            <a:ext cx="2851412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Approved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Example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67507" y="4973000"/>
            <a:ext cx="3031073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Necessary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inference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1272" y="2703988"/>
            <a:ext cx="1530945" cy="1524141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6331493" y="1214358"/>
            <a:ext cx="2355307" cy="1077431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</a:rPr>
              <a:t>Every 1</a:t>
            </a:r>
            <a:r>
              <a:rPr lang="en-US" b="1" baseline="30000" dirty="0" smtClean="0">
                <a:solidFill>
                  <a:srgbClr val="000090"/>
                </a:solidFill>
              </a:rPr>
              <a:t>st</a:t>
            </a:r>
            <a:r>
              <a:rPr lang="en-US" b="1" dirty="0" smtClean="0">
                <a:solidFill>
                  <a:srgbClr val="000090"/>
                </a:solidFill>
              </a:rPr>
              <a:t> Day of Week</a:t>
            </a:r>
            <a:endParaRPr lang="en-US" b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The Following Be Authorized?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Sprinkling for Baptism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Instrumental Music in Worship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Roman Catholic Organization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Worship of Saints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Etc.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3:17 – “And whatever you do in word or deed, do all in the name of the Lord Jesus, giving thanks to God the Father through Him.”</a:t>
            </a:r>
          </a:p>
          <a:p>
            <a:r>
              <a:rPr lang="en-US" dirty="0" smtClean="0"/>
              <a:t>Matthew 7:21 – “Not everyone who says to Me, ‘Lord, Lord, shall enter the kingdom of heaven, but he who does the will of My Father in heaven.’”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50</TotalTime>
  <Words>278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How Jesus  Instructs The Church</vt:lpstr>
      <vt:lpstr>Jesus Sets Forth His Teaching</vt:lpstr>
      <vt:lpstr>Jesus Sets Forth His Teaching</vt:lpstr>
      <vt:lpstr>Apostles Used Same Method</vt:lpstr>
      <vt:lpstr>Method in Practice Acts 15</vt:lpstr>
      <vt:lpstr>Lord’s Supper</vt:lpstr>
      <vt:lpstr>How Can The Following Be Authorized?</vt:lpstr>
      <vt:lpstr>Conclusion</vt:lpstr>
      <vt:lpstr>Slide 9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Head Instructs</dc:title>
  <dc:creator>Alan Goff</dc:creator>
  <cp:lastModifiedBy>Alan Goff</cp:lastModifiedBy>
  <cp:revision>9</cp:revision>
  <dcterms:created xsi:type="dcterms:W3CDTF">2012-09-26T13:13:56Z</dcterms:created>
  <dcterms:modified xsi:type="dcterms:W3CDTF">2012-09-26T13:15:02Z</dcterms:modified>
</cp:coreProperties>
</file>