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B1FEA3F-C09C-304A-B7DA-0E94B3E68DAB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7067C74-D728-B14D-812F-04CF8F32DB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Refreshing Friend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 Timothy 1:16-18</a:t>
            </a:r>
            <a:endParaRPr lang="en-US" sz="2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1028700"/>
            <a:ext cx="3390900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1:16-17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Lord grant mercy to the household of </a:t>
            </a:r>
            <a:r>
              <a:rPr lang="en-US" dirty="0" err="1" smtClean="0"/>
              <a:t>Onesiphorus</a:t>
            </a:r>
            <a:r>
              <a:rPr lang="en-US" dirty="0" smtClean="0"/>
              <a:t>, </a:t>
            </a:r>
            <a:r>
              <a:rPr lang="en-US" b="1" dirty="0" smtClean="0"/>
              <a:t>for he often refreshed me</a:t>
            </a:r>
            <a:r>
              <a:rPr lang="en-US" dirty="0" smtClean="0"/>
              <a:t>, and was not ashamed of my chain;</a:t>
            </a:r>
            <a:r>
              <a:rPr lang="en-US" dirty="0" smtClean="0"/>
              <a:t> but </a:t>
            </a:r>
            <a:r>
              <a:rPr lang="en-US" dirty="0" smtClean="0"/>
              <a:t>when he arrived in Rome, he sought me out very zealously and found </a:t>
            </a:r>
            <a:r>
              <a:rPr lang="en-US" dirty="0" smtClean="0"/>
              <a:t>me.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2263104" y="4460753"/>
            <a:ext cx="4184301" cy="1351249"/>
          </a:xfrm>
          <a:prstGeom prst="wedgeEllipseCallout">
            <a:avLst>
              <a:gd name="adj1" fmla="val -49238"/>
              <a:gd name="adj2" fmla="val -1808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Means</a:t>
            </a:r>
          </a:p>
          <a:p>
            <a:pPr algn="ctr"/>
            <a:r>
              <a:rPr lang="en-US" sz="2600" b="1" dirty="0" smtClean="0"/>
              <a:t>“profit-bearer”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Paul Need </a:t>
            </a:r>
            <a:r>
              <a:rPr lang="en-US" b="1" i="1" dirty="0" smtClean="0"/>
              <a:t>Refreshing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3" y="1761565"/>
            <a:ext cx="5378460" cy="42896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prison, facing death, 2 Tim. 4:6</a:t>
            </a:r>
          </a:p>
          <a:p>
            <a:r>
              <a:rPr lang="en-US" dirty="0" smtClean="0"/>
              <a:t>Winter was coming, 2 Tim. 4:21</a:t>
            </a:r>
          </a:p>
          <a:p>
            <a:r>
              <a:rPr lang="en-US" dirty="0" smtClean="0"/>
              <a:t>Demas had forsaken him, 2 Tim. 4:10</a:t>
            </a:r>
          </a:p>
          <a:p>
            <a:r>
              <a:rPr lang="en-US" dirty="0" smtClean="0"/>
              <a:t>At his first defense, all forsook him, 2 Tim. 4:16</a:t>
            </a:r>
          </a:p>
          <a:p>
            <a:r>
              <a:rPr lang="en-US" dirty="0" smtClean="0"/>
              <a:t>As well as those of Asia, 2 Tim. 1:15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700" y="1761565"/>
            <a:ext cx="32893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Onesiphorus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Typical, frequent service: </a:t>
            </a:r>
            <a:r>
              <a:rPr lang="en-US" i="1" dirty="0" smtClean="0"/>
              <a:t>“He often refreshed”</a:t>
            </a:r>
          </a:p>
          <a:p>
            <a:r>
              <a:rPr lang="en-US" dirty="0" smtClean="0"/>
              <a:t>Also ministered to him in </a:t>
            </a:r>
            <a:r>
              <a:rPr lang="en-US" b="1" dirty="0" smtClean="0"/>
              <a:t>Ephesus</a:t>
            </a:r>
            <a:r>
              <a:rPr lang="en-US" dirty="0" smtClean="0"/>
              <a:t>, 2 Tim. 1:18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164" y="3255307"/>
            <a:ext cx="4089902" cy="3063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5" y="24061"/>
            <a:ext cx="1411941" cy="1411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Onesiphorus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Imitated Jesus, Matt. 11:28</a:t>
            </a:r>
          </a:p>
          <a:p>
            <a:pPr lvl="1"/>
            <a:r>
              <a:rPr lang="en-US" dirty="0" smtClean="0"/>
              <a:t>“…I will give you rest”</a:t>
            </a:r>
          </a:p>
          <a:p>
            <a:pPr lvl="2"/>
            <a:r>
              <a:rPr lang="en-US" dirty="0" smtClean="0"/>
              <a:t>To refresh</a:t>
            </a:r>
          </a:p>
          <a:p>
            <a:pPr lvl="2"/>
            <a:r>
              <a:rPr lang="en-US" dirty="0" smtClean="0"/>
              <a:t>To give new strength to, reinvigorate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i</a:t>
            </a:r>
            <a:r>
              <a:rPr lang="en-US" dirty="0" smtClean="0"/>
              <a:t>s </a:t>
            </a:r>
            <a:r>
              <a:rPr lang="en-US" b="1" i="1" dirty="0" smtClean="0"/>
              <a:t>like rivers of water </a:t>
            </a:r>
            <a:r>
              <a:rPr lang="en-US" dirty="0" smtClean="0"/>
              <a:t>in a dry place, Jn. 4:10-14</a:t>
            </a:r>
          </a:p>
          <a:p>
            <a:r>
              <a:rPr lang="en-US" dirty="0" smtClean="0"/>
              <a:t>Jesus is </a:t>
            </a:r>
            <a:r>
              <a:rPr lang="en-US" b="1" i="1" dirty="0" smtClean="0"/>
              <a:t>as light </a:t>
            </a:r>
            <a:r>
              <a:rPr lang="en-US" dirty="0" smtClean="0"/>
              <a:t>for those in darkness, Lk. 1:79</a:t>
            </a:r>
          </a:p>
          <a:p>
            <a:r>
              <a:rPr lang="en-US" dirty="0" smtClean="0"/>
              <a:t>Jesus is </a:t>
            </a:r>
            <a:r>
              <a:rPr lang="en-US" b="1" i="1" dirty="0" smtClean="0"/>
              <a:t>cheer </a:t>
            </a:r>
            <a:r>
              <a:rPr lang="en-US" dirty="0" smtClean="0"/>
              <a:t>for the downhearted, Ps. 126:5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5" y="24061"/>
            <a:ext cx="1411941" cy="1411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Refreshing</a:t>
            </a:r>
            <a:r>
              <a:rPr lang="en-US" dirty="0" smtClean="0"/>
              <a:t>: </a:t>
            </a:r>
            <a:r>
              <a:rPr lang="en-US" i="1" dirty="0" smtClean="0"/>
              <a:t>A Great Need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as your life’s work one that is </a:t>
            </a:r>
            <a:r>
              <a:rPr lang="en-US" b="1" dirty="0" smtClean="0"/>
              <a:t>necessary </a:t>
            </a:r>
            <a:r>
              <a:rPr lang="en-US" dirty="0" smtClean="0"/>
              <a:t>to </a:t>
            </a:r>
            <a:r>
              <a:rPr lang="en-US" i="1" dirty="0" smtClean="0"/>
              <a:t>human well-being!</a:t>
            </a:r>
            <a:endParaRPr lang="en-US" dirty="0" smtClean="0"/>
          </a:p>
          <a:p>
            <a:r>
              <a:rPr lang="en-US" dirty="0" smtClean="0"/>
              <a:t>Choose with the idea of </a:t>
            </a:r>
            <a:r>
              <a:rPr lang="en-US" b="1" dirty="0" smtClean="0"/>
              <a:t>serving</a:t>
            </a:r>
            <a:r>
              <a:rPr lang="en-US" dirty="0" smtClean="0"/>
              <a:t>, Matt. 23:11</a:t>
            </a:r>
          </a:p>
          <a:p>
            <a:r>
              <a:rPr lang="en-US" dirty="0" smtClean="0"/>
              <a:t>Paul served others, Acts 27:25</a:t>
            </a:r>
          </a:p>
          <a:p>
            <a:r>
              <a:rPr lang="en-US" b="1" dirty="0" smtClean="0"/>
              <a:t>1 Thess. </a:t>
            </a:r>
            <a:r>
              <a:rPr lang="en-US" b="1" dirty="0" smtClean="0"/>
              <a:t>5:11</a:t>
            </a:r>
            <a:r>
              <a:rPr lang="en-US" b="1" dirty="0" smtClean="0"/>
              <a:t> </a:t>
            </a:r>
            <a:r>
              <a:rPr lang="en-US" dirty="0" smtClean="0"/>
              <a:t>“Therefore </a:t>
            </a:r>
            <a:r>
              <a:rPr lang="en-US" b="1" dirty="0" smtClean="0"/>
              <a:t>comfort </a:t>
            </a:r>
            <a:r>
              <a:rPr lang="en-US" dirty="0" smtClean="0"/>
              <a:t>each other and edify one another, just as you also are </a:t>
            </a:r>
            <a:r>
              <a:rPr lang="en-US" dirty="0" smtClean="0"/>
              <a:t>doing”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500"/>
              </a:lnSpc>
            </a:pPr>
            <a:r>
              <a:rPr lang="en-US" dirty="0" err="1" smtClean="0"/>
              <a:t>Onesiphorus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How did he refresh Paul?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went to see him</a:t>
            </a:r>
          </a:p>
          <a:p>
            <a:r>
              <a:rPr lang="en-US" dirty="0" smtClean="0"/>
              <a:t>He sympathized with him</a:t>
            </a:r>
          </a:p>
          <a:p>
            <a:r>
              <a:rPr lang="en-US" dirty="0" smtClean="0"/>
              <a:t>He refreshed by Paul </a:t>
            </a:r>
            <a:r>
              <a:rPr lang="en-US" b="1" i="1" dirty="0" smtClean="0"/>
              <a:t>by what he was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5" y="24061"/>
            <a:ext cx="1411941" cy="14119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God give you the heart, desire &amp; thoughtfulness to be today’s </a:t>
            </a:r>
            <a:r>
              <a:rPr lang="en-US" dirty="0" err="1" smtClean="0"/>
              <a:t>Onesiphorus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1 Cor</a:t>
            </a:r>
            <a:r>
              <a:rPr lang="en-US" b="1" dirty="0" smtClean="0"/>
              <a:t>. 16:</a:t>
            </a:r>
            <a:r>
              <a:rPr lang="en-US" b="1" dirty="0" smtClean="0"/>
              <a:t>17-18 </a:t>
            </a:r>
            <a:r>
              <a:rPr lang="en-US" i="1" dirty="0" smtClean="0"/>
              <a:t>“I </a:t>
            </a:r>
            <a:r>
              <a:rPr lang="en-US" i="1" dirty="0" smtClean="0"/>
              <a:t>am glad about the coming of </a:t>
            </a:r>
            <a:r>
              <a:rPr lang="en-US" i="1" dirty="0" err="1" smtClean="0"/>
              <a:t>Stephanas</a:t>
            </a:r>
            <a:r>
              <a:rPr lang="en-US" i="1" dirty="0" smtClean="0"/>
              <a:t>, </a:t>
            </a:r>
            <a:r>
              <a:rPr lang="en-US" i="1" dirty="0" err="1" smtClean="0"/>
              <a:t>Fortunatus</a:t>
            </a:r>
            <a:r>
              <a:rPr lang="en-US" i="1" dirty="0" smtClean="0"/>
              <a:t>, and </a:t>
            </a:r>
            <a:r>
              <a:rPr lang="en-US" i="1" dirty="0" err="1" smtClean="0"/>
              <a:t>Achaicus</a:t>
            </a:r>
            <a:r>
              <a:rPr lang="en-US" i="1" dirty="0" smtClean="0"/>
              <a:t>, for what was lacking on your part they supplied.</a:t>
            </a:r>
            <a:r>
              <a:rPr lang="en-US" i="1" dirty="0" smtClean="0"/>
              <a:t> For </a:t>
            </a:r>
            <a:r>
              <a:rPr lang="en-US" i="1" dirty="0" smtClean="0"/>
              <a:t>they refreshed my spirit and yours. Therefore acknowledge such </a:t>
            </a:r>
            <a:r>
              <a:rPr lang="en-US" i="1" dirty="0" smtClean="0"/>
              <a:t>men.”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27</TotalTime>
  <Words>376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A Refreshing Friend</vt:lpstr>
      <vt:lpstr>2 Timothy 1:16-17</vt:lpstr>
      <vt:lpstr>Why Does Paul Need Refreshing?</vt:lpstr>
      <vt:lpstr>Onesiphorus</vt:lpstr>
      <vt:lpstr>Onesiphorus</vt:lpstr>
      <vt:lpstr>Refreshing: A Great Need</vt:lpstr>
      <vt:lpstr>Onesiphorus How did he refresh Paul?</vt:lpstr>
      <vt:lpstr>Conclusion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Refreshing Friend</dc:title>
  <dc:creator>Alan Goff</dc:creator>
  <cp:lastModifiedBy>Alan Goff</cp:lastModifiedBy>
  <cp:revision>3</cp:revision>
  <dcterms:created xsi:type="dcterms:W3CDTF">2013-01-11T20:36:49Z</dcterms:created>
  <dcterms:modified xsi:type="dcterms:W3CDTF">2013-01-11T21:04:47Z</dcterms:modified>
</cp:coreProperties>
</file>