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12"/>
      <p:bold r:id="rId13"/>
      <p:italic r:id="rId14"/>
      <p:boldItalic r:id="rId15"/>
    </p:embeddedFont>
    <p:embeddedFont>
      <p:font typeface="Book Antiqua" panose="02040602050305030304" pitchFamily="18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27" autoAdjust="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568C-7A17-4613-B872-F261B5B0A6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5C6334F-BB20-41C0-9B28-7DFFD9DDCF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b="1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568C-7A17-4613-B872-F261B5B0A6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334F-BB20-41C0-9B28-7DFFD9DDC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568C-7A17-4613-B872-F261B5B0A6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334F-BB20-41C0-9B28-7DFFD9DDC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>
            <a:lvl1pPr>
              <a:defRPr sz="3200" b="1"/>
            </a:lvl1pPr>
            <a:lvl2pPr>
              <a:defRPr sz="2800" b="1"/>
            </a:lvl2pPr>
            <a:lvl3pPr>
              <a:defRPr sz="2400" b="1" i="1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568C-7A17-4613-B872-F261B5B0A6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334F-BB20-41C0-9B28-7DFFD9DDCF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568C-7A17-4613-B872-F261B5B0A6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334F-BB20-41C0-9B28-7DFFD9DDC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568C-7A17-4613-B872-F261B5B0A6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334F-BB20-41C0-9B28-7DFFD9DDC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568C-7A17-4613-B872-F261B5B0A6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334F-BB20-41C0-9B28-7DFFD9DDC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568C-7A17-4613-B872-F261B5B0A6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334F-BB20-41C0-9B28-7DFFD9DDCF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568C-7A17-4613-B872-F261B5B0A6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334F-BB20-41C0-9B28-7DFFD9DDCF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568C-7A17-4613-B872-F261B5B0A6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334F-BB20-41C0-9B28-7DFFD9DDCF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7EA568C-7A17-4613-B872-F261B5B0A6D7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5C6334F-BB20-41C0-9B28-7DFFD9DDCF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Acts 28:15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“He took courage”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944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Acts 28:15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“He took courage”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675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Christians are in enemy territory</a:t>
            </a:r>
          </a:p>
          <a:p>
            <a:pPr lvl="1"/>
            <a:r>
              <a:rPr lang="en-US" dirty="0" smtClean="0"/>
              <a:t>2 Corinthians 4:4</a:t>
            </a:r>
          </a:p>
          <a:p>
            <a:r>
              <a:rPr lang="en-US" dirty="0" smtClean="0"/>
              <a:t>Surrounded by evil</a:t>
            </a:r>
          </a:p>
          <a:p>
            <a:pPr lvl="1"/>
            <a:r>
              <a:rPr lang="en-US" dirty="0" smtClean="0"/>
              <a:t>Philippians 2:15</a:t>
            </a:r>
          </a:p>
          <a:p>
            <a:r>
              <a:rPr lang="en-US" dirty="0" smtClean="0"/>
              <a:t>Slandered for our beliefs</a:t>
            </a:r>
          </a:p>
          <a:p>
            <a:pPr lvl="1"/>
            <a:r>
              <a:rPr lang="en-US" dirty="0" smtClean="0"/>
              <a:t>1 Peter 3:16; 4:4</a:t>
            </a:r>
          </a:p>
          <a:p>
            <a:r>
              <a:rPr lang="en-US" dirty="0" smtClean="0"/>
              <a:t>Suffering for our convictions</a:t>
            </a:r>
          </a:p>
          <a:p>
            <a:pPr lvl="1"/>
            <a:r>
              <a:rPr lang="en-US" dirty="0" smtClean="0"/>
              <a:t>2 Timothy 3:12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2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takes courage to walk righteously in the face of evil.</a:t>
            </a:r>
          </a:p>
          <a:p>
            <a:r>
              <a:rPr lang="en-US" dirty="0" smtClean="0"/>
              <a:t>Not surprising the many scriptures on encouraging one another.</a:t>
            </a:r>
          </a:p>
          <a:p>
            <a:pPr lvl="1"/>
            <a:r>
              <a:rPr lang="en-US" dirty="0" smtClean="0"/>
              <a:t>1 Thessalonians 5:11; Hebrews 3:12-13</a:t>
            </a:r>
          </a:p>
          <a:p>
            <a:r>
              <a:rPr lang="en-US" dirty="0" smtClean="0"/>
              <a:t>Encouragement is a by-product of our weekly worship of God.</a:t>
            </a:r>
          </a:p>
          <a:p>
            <a:pPr lvl="1"/>
            <a:r>
              <a:rPr lang="en-US" dirty="0" smtClean="0"/>
              <a:t>Hebrews 10:23-25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3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to Our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Paul accused of defiling the Temple (Acts 21:27-29)</a:t>
            </a:r>
          </a:p>
          <a:p>
            <a:r>
              <a:rPr lang="en-US" sz="2400" dirty="0" smtClean="0"/>
              <a:t>Paul is placed in the Roman barracks (Acts 22:24)</a:t>
            </a:r>
          </a:p>
          <a:p>
            <a:r>
              <a:rPr lang="en-US" sz="2400" dirty="0" smtClean="0"/>
              <a:t>Appears before Sanhedrin (Acts 23:1)</a:t>
            </a:r>
          </a:p>
          <a:p>
            <a:r>
              <a:rPr lang="en-US" sz="2400" dirty="0" smtClean="0"/>
              <a:t>Plot to kill Paul is uncovered (Acts 23:12)</a:t>
            </a:r>
          </a:p>
          <a:p>
            <a:r>
              <a:rPr lang="en-US" sz="2400" dirty="0" smtClean="0"/>
              <a:t>Moved by armed guard to Caesarea (Acts 23:23)</a:t>
            </a:r>
          </a:p>
          <a:p>
            <a:r>
              <a:rPr lang="en-US" sz="2400" dirty="0" smtClean="0"/>
              <a:t>Held in prison by Felix for two years (Acts 24:27)</a:t>
            </a:r>
          </a:p>
          <a:p>
            <a:r>
              <a:rPr lang="en-US" sz="2400" dirty="0" smtClean="0"/>
              <a:t>Before Festus, he appeals to Caesar (Acts 25:11)</a:t>
            </a:r>
          </a:p>
          <a:p>
            <a:r>
              <a:rPr lang="en-US" sz="2400" dirty="0" smtClean="0"/>
              <a:t>Suffers a ship wreck on way to Rome (Acts 27:42-44)</a:t>
            </a:r>
          </a:p>
          <a:p>
            <a:r>
              <a:rPr lang="en-US" sz="2400" dirty="0" smtClean="0"/>
              <a:t>Winters on Malta for three months (Acts 28:11)</a:t>
            </a:r>
          </a:p>
          <a:p>
            <a:r>
              <a:rPr lang="en-US" sz="2400" dirty="0" smtClean="0"/>
              <a:t>Paul was encouraged by these brethren (Acts 28:15)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730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9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3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Paul take courage?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/>
          <a:lstStyle/>
          <a:p>
            <a:r>
              <a:rPr lang="en-US" dirty="0" smtClean="0"/>
              <a:t>He finally got to meet those he had longed to see.</a:t>
            </a:r>
          </a:p>
          <a:p>
            <a:pPr lvl="1"/>
            <a:r>
              <a:rPr lang="en-US" dirty="0" smtClean="0"/>
              <a:t>Romans 1:9-11; 15:23, 32</a:t>
            </a:r>
          </a:p>
          <a:p>
            <a:endParaRPr lang="en-US" dirty="0" smtClean="0"/>
          </a:p>
          <a:p>
            <a:r>
              <a:rPr lang="en-US" dirty="0" smtClean="0"/>
              <a:t>He was impressed with the distance they had traveled to meet him.</a:t>
            </a:r>
          </a:p>
          <a:p>
            <a:pPr lvl="1"/>
            <a:r>
              <a:rPr lang="en-US" dirty="0" smtClean="0"/>
              <a:t>Market of </a:t>
            </a:r>
            <a:r>
              <a:rPr lang="en-US" dirty="0" err="1" smtClean="0"/>
              <a:t>Appius</a:t>
            </a:r>
            <a:r>
              <a:rPr lang="en-US" dirty="0" smtClean="0"/>
              <a:t> about 50 miles from Rome</a:t>
            </a:r>
          </a:p>
          <a:p>
            <a:pPr lvl="1"/>
            <a:r>
              <a:rPr lang="en-US" dirty="0" smtClean="0"/>
              <a:t>Three Inns about 40 miles from 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96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Five Encouraging Things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When can we take courage?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461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Can we take Courage?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seeing brethren of like faith</a:t>
            </a:r>
          </a:p>
          <a:p>
            <a:pPr lvl="1"/>
            <a:r>
              <a:rPr lang="en-US" dirty="0" smtClean="0"/>
              <a:t>Romans 1:11-12; 2 Timothy 1:16-17</a:t>
            </a:r>
          </a:p>
          <a:p>
            <a:pPr lvl="1"/>
            <a:r>
              <a:rPr lang="en-US" dirty="0" smtClean="0"/>
              <a:t>Common faith – 2 Peter 1:1; Titus 1:4</a:t>
            </a:r>
          </a:p>
          <a:p>
            <a:r>
              <a:rPr lang="en-US" dirty="0" smtClean="0"/>
              <a:t>When help is received</a:t>
            </a:r>
          </a:p>
          <a:p>
            <a:pPr lvl="1"/>
            <a:r>
              <a:rPr lang="en-US" dirty="0" smtClean="0"/>
              <a:t>1 Cor. 16:17-18; Philemon 7; 3 John 5-8; Philippians 4:15-17</a:t>
            </a:r>
          </a:p>
          <a:p>
            <a:r>
              <a:rPr lang="en-US" dirty="0"/>
              <a:t>When brethren do the unexpected</a:t>
            </a:r>
          </a:p>
          <a:p>
            <a:pPr lvl="1"/>
            <a:r>
              <a:rPr lang="en-US" dirty="0"/>
              <a:t>2 Corinthians 8:3-5; Acts </a:t>
            </a:r>
            <a:r>
              <a:rPr lang="en-US" dirty="0" smtClean="0"/>
              <a:t>2:44-45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Can we take Courage?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brethren prove to be faithful</a:t>
            </a:r>
          </a:p>
          <a:p>
            <a:pPr lvl="1"/>
            <a:r>
              <a:rPr lang="en-US" dirty="0"/>
              <a:t>Romans 1:8; 16:19; 3 John 3-4</a:t>
            </a:r>
          </a:p>
          <a:p>
            <a:endParaRPr lang="en-US" dirty="0" smtClean="0"/>
          </a:p>
          <a:p>
            <a:r>
              <a:rPr lang="en-US" dirty="0" smtClean="0"/>
              <a:t>When brethren help bear burdens</a:t>
            </a:r>
          </a:p>
          <a:p>
            <a:pPr lvl="1"/>
            <a:r>
              <a:rPr lang="en-US" dirty="0" smtClean="0"/>
              <a:t>Galatians 6:2; Romans 15:1; 1 Thess. 5:14</a:t>
            </a:r>
          </a:p>
        </p:txBody>
      </p:sp>
    </p:spTree>
    <p:extLst>
      <p:ext uri="{BB962C8B-B14F-4D97-AF65-F5344CB8AC3E}">
        <p14:creationId xmlns:p14="http://schemas.microsoft.com/office/powerpoint/2010/main" val="216016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our earthly environment, we all need encouragement.</a:t>
            </a:r>
          </a:p>
          <a:p>
            <a:r>
              <a:rPr lang="en-US" dirty="0" smtClean="0"/>
              <a:t>It’s not shameful to admit you need encouraging---it’s shameful when you are too prideful to admit it.</a:t>
            </a:r>
          </a:p>
          <a:p>
            <a:r>
              <a:rPr lang="en-US" dirty="0" smtClean="0"/>
              <a:t>Let us be aware enough to know when others are in need of being encouraged.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0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744</TotalTime>
  <Words>392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Book Antiqua</vt:lpstr>
      <vt:lpstr>Apothecary</vt:lpstr>
      <vt:lpstr>“He took courage”</vt:lpstr>
      <vt:lpstr>Introduction</vt:lpstr>
      <vt:lpstr>Introduction</vt:lpstr>
      <vt:lpstr>Background to Our Text</vt:lpstr>
      <vt:lpstr>Why did Paul take courage?</vt:lpstr>
      <vt:lpstr>When can we take courage?</vt:lpstr>
      <vt:lpstr>When Can we take Courage?</vt:lpstr>
      <vt:lpstr>When Can we take Courage?</vt:lpstr>
      <vt:lpstr>Conclusion</vt:lpstr>
      <vt:lpstr>“He took courage”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“He took courage”</dc:title>
  <dc:creator>Adonis</dc:creator>
  <cp:lastModifiedBy>Adonis</cp:lastModifiedBy>
  <cp:revision>15</cp:revision>
  <dcterms:created xsi:type="dcterms:W3CDTF">2014-01-25T18:42:44Z</dcterms:created>
  <dcterms:modified xsi:type="dcterms:W3CDTF">2014-01-26T21:07:10Z</dcterms:modified>
</cp:coreProperties>
</file>