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1"/>
  </p:notesMasterIdLst>
  <p:sldIdLst>
    <p:sldId id="256" r:id="rId2"/>
    <p:sldId id="265" r:id="rId3"/>
    <p:sldId id="261" r:id="rId4"/>
    <p:sldId id="266" r:id="rId5"/>
    <p:sldId id="268" r:id="rId6"/>
    <p:sldId id="264" r:id="rId7"/>
    <p:sldId id="263" r:id="rId8"/>
    <p:sldId id="262" r:id="rId9"/>
    <p:sldId id="267" r:id="rId10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opperplate Gothic Bold" panose="020E0705020206020404" pitchFamily="34" charset="0"/>
      <p:regular r:id="rId16"/>
    </p:embeddedFont>
    <p:embeddedFont>
      <p:font typeface="Candara" panose="020E0502030303020204" pitchFamily="34" charset="0"/>
      <p:regular r:id="rId17"/>
      <p:bold r:id="rId18"/>
      <p:italic r:id="rId19"/>
      <p:boldItalic r:id="rId20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359" autoAdjust="0"/>
  </p:normalViewPr>
  <p:slideViewPr>
    <p:cSldViewPr>
      <p:cViewPr varScale="1">
        <p:scale>
          <a:sx n="66" d="100"/>
          <a:sy n="66" d="100"/>
        </p:scale>
        <p:origin x="-149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132EB0-6209-44B6-B126-BFE844F62F0B}" type="datetimeFigureOut">
              <a:rPr lang="en-US" smtClean="0"/>
              <a:t>1/26/2014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BCBD4D-C670-4283-B2F9-A1CEBDD9B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276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Source –</a:t>
            </a:r>
            <a:r>
              <a:rPr lang="en-US" baseline="0" dirty="0" smtClean="0"/>
              <a:t> Bible Material from Tony Rice, last name of </a:t>
            </a:r>
            <a:r>
              <a:rPr lang="en-US" baseline="0" smtClean="0"/>
              <a:t>author Russell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BCBD4D-C670-4283-B2F9-A1CEBDD9BF0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9119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Movies</a:t>
            </a:r>
            <a:r>
              <a:rPr lang="en-US" baseline="0" dirty="0" smtClean="0"/>
              <a:t> – did the “Trailer” show all the funny parts or the best action sequences</a:t>
            </a:r>
          </a:p>
          <a:p>
            <a:r>
              <a:rPr lang="en-US" baseline="0" dirty="0" smtClean="0"/>
              <a:t>Food – at Potlucks, ever been surprised how the appearance of a dish may not be the same as the taste</a:t>
            </a:r>
          </a:p>
          <a:p>
            <a:r>
              <a:rPr lang="en-US" baseline="0" dirty="0" smtClean="0"/>
              <a:t>Athletics – some believe they can’t win and sure enough don’t, some believe they can’t lose and sure enough don’t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BCBD4D-C670-4283-B2F9-A1CEBDD9BF0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5907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Source –</a:t>
            </a:r>
            <a:r>
              <a:rPr lang="en-US" baseline="0" dirty="0" smtClean="0"/>
              <a:t> Bible Material from Tony Rice, last name of </a:t>
            </a:r>
            <a:r>
              <a:rPr lang="en-US" baseline="0" smtClean="0"/>
              <a:t>author Russell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BCBD4D-C670-4283-B2F9-A1CEBDD9BF0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911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7200">
                <a:latin typeface="Copperplate Gothic Bold" panose="020E07050202060204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BB2240-F372-4291-94C2-EED72909F801}" type="datetimeFigureOut">
              <a:rPr lang="en-US"/>
              <a:pPr>
                <a:defRPr/>
              </a:pPr>
              <a:t>1/26/2014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B0FA80-4F47-4105-9688-8F6448F8FF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129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EDE3D3-158B-4A6F-B099-EB91FF967E40}" type="datetimeFigureOut">
              <a:rPr lang="en-US"/>
              <a:pPr>
                <a:defRPr/>
              </a:pPr>
              <a:t>1/26/2014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3F638F-9DD2-450B-A1A0-869F8B76E2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513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494C85-6398-4616-B586-20CFD568BD83}" type="datetimeFigureOut">
              <a:rPr lang="en-US"/>
              <a:pPr>
                <a:defRPr/>
              </a:pPr>
              <a:t>1/26/2014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F04CF-0468-4F52-A5A3-A0F6345969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878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/>
          <a:lstStyle>
            <a:lvl1pPr>
              <a:defRPr sz="5400">
                <a:latin typeface="Copperplate Gothic Bold" panose="020E07050202060204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/>
          <a:lstStyle>
            <a:lvl1pPr>
              <a:defRPr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2700000" algn="tl" rotWithShape="0">
                    <a:prstClr val="black"/>
                  </a:outerShdw>
                </a:effectLst>
              </a:defRPr>
            </a:lvl1pPr>
            <a:lvl2pPr>
              <a:defRPr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2700000" algn="tl" rotWithShape="0">
                    <a:prstClr val="black"/>
                  </a:outerShdw>
                </a:effectLst>
              </a:defRPr>
            </a:lvl2pPr>
            <a:lvl3pPr>
              <a:defRPr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2700000" algn="tl" rotWithShape="0">
                    <a:prstClr val="black"/>
                  </a:outerShdw>
                </a:effectLst>
              </a:defRPr>
            </a:lvl3pPr>
            <a:lvl4pPr>
              <a:defRPr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2700000" algn="tl" rotWithShape="0">
                    <a:prstClr val="black"/>
                  </a:outerShdw>
                </a:effectLst>
              </a:defRPr>
            </a:lvl4pPr>
            <a:lvl5pPr>
              <a:defRPr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2700000" algn="tl" rotWithShape="0">
                    <a:prstClr val="black"/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790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" presetClass="entr" presetSubtype="9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9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9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9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9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DF3F47-56D2-4F93-8450-30E7B7E06476}" type="datetimeFigureOut">
              <a:rPr lang="en-US"/>
              <a:pPr>
                <a:defRPr/>
              </a:pPr>
              <a:t>1/26/2014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B8EEA8-52A0-4EF3-8D30-783246B07C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642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146A90-93EE-48B7-B6DD-F273C3630A1A}" type="datetimeFigureOut">
              <a:rPr lang="en-US"/>
              <a:pPr>
                <a:defRPr/>
              </a:pPr>
              <a:t>1/26/2014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97044D-DB02-49B6-92FE-BD1DAE1B09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066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DF2EA-C21C-474D-9322-C07620A31FEC}" type="datetimeFigureOut">
              <a:rPr lang="en-US"/>
              <a:pPr>
                <a:defRPr/>
              </a:pPr>
              <a:t>1/26/2014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0161C3-00A8-4878-A7A6-526C03FC38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77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9CB233-B41B-458C-B1E8-F885DC4A3733}" type="datetimeFigureOut">
              <a:rPr lang="en-US"/>
              <a:pPr>
                <a:defRPr/>
              </a:pPr>
              <a:t>1/26/2014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514469-75E8-4C75-902E-AA646415F5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346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C2CBF0-2B4C-4452-B624-3E4946D8152D}" type="datetimeFigureOut">
              <a:rPr lang="en-US"/>
              <a:pPr>
                <a:defRPr/>
              </a:pPr>
              <a:t>1/26/2014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0B9F19-F126-4E69-A871-1A0090E3DF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248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22ABD-B80F-4E3D-AE8A-17A935346620}" type="datetimeFigureOut">
              <a:rPr lang="en-US"/>
              <a:pPr>
                <a:defRPr/>
              </a:pPr>
              <a:t>1/26/2014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6BF252-55CD-4277-BB27-02409B91E8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068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13A9D2-67C4-4926-9A42-6DD0393A1629}" type="datetimeFigureOut">
              <a:rPr lang="en-US"/>
              <a:pPr>
                <a:defRPr/>
              </a:pPr>
              <a:t>1/26/2014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13B0F1-699A-4F25-8BFF-BEBBCA7CB3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71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torage.sxc.hu/b/ba/ba1969/1076145_12514331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639" r="3063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7F3E096-5EE1-4E1C-BDF5-386A0CDA4B3A}" type="datetimeFigureOut">
              <a:rPr lang="en-US"/>
              <a:pPr>
                <a:defRPr/>
              </a:pPr>
              <a:t>1/26/2014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262C69E-8730-42E4-A69D-CAF881786E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8800" kern="1200">
          <a:solidFill>
            <a:schemeClr val="bg1"/>
          </a:solidFill>
          <a:effectLst>
            <a:glow rad="101600">
              <a:schemeClr val="tx1">
                <a:alpha val="60000"/>
              </a:schemeClr>
            </a:glow>
            <a:outerShdw blurRad="50800" dist="38100" dir="2700000" algn="tl" rotWithShape="0">
              <a:prstClr val="black"/>
            </a:outerShdw>
          </a:effectLst>
          <a:latin typeface="dearJoe" pitchFamily="2" charset="0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8800">
          <a:solidFill>
            <a:schemeClr val="bg1"/>
          </a:solidFill>
          <a:latin typeface="dearJoe" pitchFamily="2" charset="0"/>
        </a:defRPr>
      </a:lvl2pPr>
      <a:lvl3pPr algn="ctr" rtl="0" fontAlgn="base">
        <a:spcBef>
          <a:spcPct val="0"/>
        </a:spcBef>
        <a:spcAft>
          <a:spcPct val="0"/>
        </a:spcAft>
        <a:defRPr sz="8800">
          <a:solidFill>
            <a:schemeClr val="bg1"/>
          </a:solidFill>
          <a:latin typeface="dearJoe" pitchFamily="2" charset="0"/>
        </a:defRPr>
      </a:lvl3pPr>
      <a:lvl4pPr algn="ctr" rtl="0" fontAlgn="base">
        <a:spcBef>
          <a:spcPct val="0"/>
        </a:spcBef>
        <a:spcAft>
          <a:spcPct val="0"/>
        </a:spcAft>
        <a:defRPr sz="8800">
          <a:solidFill>
            <a:schemeClr val="bg1"/>
          </a:solidFill>
          <a:latin typeface="dearJoe" pitchFamily="2" charset="0"/>
        </a:defRPr>
      </a:lvl4pPr>
      <a:lvl5pPr algn="ctr" rtl="0" fontAlgn="base">
        <a:spcBef>
          <a:spcPct val="0"/>
        </a:spcBef>
        <a:spcAft>
          <a:spcPct val="0"/>
        </a:spcAft>
        <a:defRPr sz="8800">
          <a:solidFill>
            <a:schemeClr val="bg1"/>
          </a:solidFill>
          <a:latin typeface="dearJoe" pitchFamily="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800">
          <a:solidFill>
            <a:schemeClr val="bg1"/>
          </a:solidFill>
          <a:latin typeface="dearJoe" pitchFamily="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800">
          <a:solidFill>
            <a:schemeClr val="bg1"/>
          </a:solidFill>
          <a:latin typeface="dearJoe" pitchFamily="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800">
          <a:solidFill>
            <a:schemeClr val="bg1"/>
          </a:solidFill>
          <a:latin typeface="dearJoe" pitchFamily="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800">
          <a:solidFill>
            <a:schemeClr val="bg1"/>
          </a:solidFill>
          <a:latin typeface="dearJoe" pitchFamily="2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bg1"/>
          </a:solidFill>
          <a:effectLst>
            <a:glow rad="101600">
              <a:schemeClr val="tx1">
                <a:alpha val="60000"/>
              </a:schemeClr>
            </a:glow>
            <a:outerShdw blurRad="50800" dist="38100" dir="2700000" algn="tl" rotWithShape="0">
              <a:prstClr val="black"/>
            </a:outerShdw>
          </a:effectLst>
          <a:latin typeface="Candara" pitchFamily="34" charset="0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bg1"/>
          </a:solidFill>
          <a:effectLst>
            <a:glow rad="101600">
              <a:schemeClr val="tx1">
                <a:alpha val="60000"/>
              </a:schemeClr>
            </a:glow>
            <a:outerShdw blurRad="50800" dist="38100" dir="2700000" algn="tl" rotWithShape="0">
              <a:prstClr val="black"/>
            </a:outerShdw>
          </a:effectLst>
          <a:latin typeface="Candara" pitchFamily="34" charset="0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bg1"/>
          </a:solidFill>
          <a:effectLst>
            <a:glow rad="101600">
              <a:schemeClr val="tx1">
                <a:alpha val="60000"/>
              </a:schemeClr>
            </a:glow>
            <a:outerShdw blurRad="50800" dist="38100" dir="2700000" algn="tl" rotWithShape="0">
              <a:prstClr val="black"/>
            </a:outerShdw>
          </a:effectLst>
          <a:latin typeface="Candara" pitchFamily="34" charset="0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bg1"/>
          </a:solidFill>
          <a:effectLst>
            <a:glow rad="101600">
              <a:schemeClr val="tx1">
                <a:alpha val="60000"/>
              </a:schemeClr>
            </a:glow>
            <a:outerShdw blurRad="50800" dist="38100" dir="2700000" algn="tl" rotWithShape="0">
              <a:prstClr val="black"/>
            </a:outerShdw>
          </a:effectLst>
          <a:latin typeface="Candara" pitchFamily="34" charset="0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bg1"/>
          </a:solidFill>
          <a:effectLst>
            <a:glow rad="101600">
              <a:schemeClr val="tx1">
                <a:alpha val="60000"/>
              </a:schemeClr>
            </a:glow>
            <a:outerShdw blurRad="50800" dist="38100" dir="2700000" algn="tl" rotWithShape="0">
              <a:prstClr val="black"/>
            </a:outerShdw>
          </a:effectLst>
          <a:latin typeface="Candara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838200" y="1600200"/>
            <a:ext cx="7772400" cy="1470025"/>
          </a:xfrm>
          <a:effectLst>
            <a:outerShdw dist="35921" dir="2700000" algn="ctr" rotWithShape="0">
              <a:schemeClr val="tx1"/>
            </a:outerShdw>
          </a:effec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What do You Expect?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Psalm 119:1-8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You Expect?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105400"/>
          </a:xfrm>
        </p:spPr>
        <p:txBody>
          <a:bodyPr/>
          <a:lstStyle/>
          <a:p>
            <a:r>
              <a:rPr lang="en-US" dirty="0" smtClean="0"/>
              <a:t>Expectation</a:t>
            </a:r>
          </a:p>
          <a:p>
            <a:pPr lvl="1"/>
            <a:r>
              <a:rPr lang="en-US" dirty="0" smtClean="0"/>
              <a:t>“a </a:t>
            </a:r>
            <a:r>
              <a:rPr lang="en-US" dirty="0"/>
              <a:t>belief that something will happen or is likely to </a:t>
            </a:r>
            <a:r>
              <a:rPr lang="en-US" dirty="0" smtClean="0"/>
              <a:t>happen” </a:t>
            </a:r>
            <a:r>
              <a:rPr lang="en-US" sz="1800" dirty="0" err="1" smtClean="0"/>
              <a:t>Websters</a:t>
            </a:r>
            <a:endParaRPr lang="en-US" sz="1800" dirty="0" smtClean="0"/>
          </a:p>
          <a:p>
            <a:r>
              <a:rPr lang="en-US" dirty="0" smtClean="0"/>
              <a:t>Applications</a:t>
            </a:r>
          </a:p>
          <a:p>
            <a:pPr lvl="1"/>
            <a:r>
              <a:rPr lang="en-US" dirty="0" smtClean="0"/>
              <a:t>Movies – exceed or fall short </a:t>
            </a:r>
          </a:p>
          <a:p>
            <a:pPr lvl="1"/>
            <a:r>
              <a:rPr lang="en-US" dirty="0" smtClean="0"/>
              <a:t>Food – looks good tastes bad or vice versa</a:t>
            </a:r>
          </a:p>
          <a:p>
            <a:pPr lvl="1"/>
            <a:r>
              <a:rPr lang="en-US" dirty="0" smtClean="0"/>
              <a:t>Athletics – some expect to win and do or vice versa</a:t>
            </a:r>
          </a:p>
          <a:p>
            <a:pPr lvl="1"/>
            <a:r>
              <a:rPr lang="en-US" dirty="0" smtClean="0"/>
              <a:t>Bible – can or can’t be understood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165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You Expect?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/>
          </a:bodyPr>
          <a:lstStyle/>
          <a:p>
            <a:r>
              <a:rPr lang="en-US" dirty="0"/>
              <a:t>Don’t expect </a:t>
            </a:r>
            <a:r>
              <a:rPr lang="en-US" dirty="0" smtClean="0"/>
              <a:t>the bible to be: </a:t>
            </a:r>
          </a:p>
          <a:p>
            <a:pPr lvl="1"/>
            <a:r>
              <a:rPr lang="en-US" dirty="0" smtClean="0"/>
              <a:t>A rule book</a:t>
            </a:r>
          </a:p>
          <a:p>
            <a:pPr lvl="1"/>
            <a:r>
              <a:rPr lang="en-US" dirty="0" smtClean="0"/>
              <a:t>A reference book</a:t>
            </a:r>
          </a:p>
          <a:p>
            <a:pPr lvl="1"/>
            <a:r>
              <a:rPr lang="en-US" dirty="0" smtClean="0"/>
              <a:t>A book full of hidden meanings</a:t>
            </a:r>
          </a:p>
          <a:p>
            <a:pPr lvl="1"/>
            <a:r>
              <a:rPr lang="en-US" dirty="0" smtClean="0"/>
              <a:t>A book of secret codes</a:t>
            </a:r>
          </a:p>
          <a:p>
            <a:pPr lvl="1"/>
            <a:r>
              <a:rPr lang="en-US" dirty="0" smtClean="0"/>
              <a:t>A book one would read as a novel</a:t>
            </a:r>
          </a:p>
          <a:p>
            <a:r>
              <a:rPr lang="en-US" dirty="0" smtClean="0"/>
              <a:t>Realistic expectations will be critical in:</a:t>
            </a:r>
          </a:p>
          <a:p>
            <a:pPr lvl="1"/>
            <a:r>
              <a:rPr lang="en-US" dirty="0"/>
              <a:t>d</a:t>
            </a:r>
            <a:r>
              <a:rPr lang="en-US" dirty="0" smtClean="0"/>
              <a:t>etermining one’s approach.</a:t>
            </a:r>
          </a:p>
          <a:p>
            <a:pPr lvl="1"/>
            <a:r>
              <a:rPr lang="en-US" dirty="0" smtClean="0"/>
              <a:t> gaining an understanding of the bible.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626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You Expect?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105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bible uses a variety of means to communicate information:</a:t>
            </a:r>
            <a:endParaRPr lang="en-US" dirty="0"/>
          </a:p>
          <a:p>
            <a:pPr lvl="1"/>
            <a:r>
              <a:rPr lang="en-US" dirty="0"/>
              <a:t>Historical </a:t>
            </a:r>
            <a:r>
              <a:rPr lang="en-US" dirty="0" smtClean="0"/>
              <a:t>accounts </a:t>
            </a:r>
            <a:r>
              <a:rPr lang="en-US" i="1" dirty="0" smtClean="0"/>
              <a:t>(Genesis, Judges, </a:t>
            </a:r>
            <a:r>
              <a:rPr lang="en-US" i="1" dirty="0" err="1" smtClean="0"/>
              <a:t>etc</a:t>
            </a:r>
            <a:r>
              <a:rPr lang="en-US" i="1" dirty="0" smtClean="0"/>
              <a:t>)</a:t>
            </a:r>
            <a:endParaRPr lang="en-US" i="1" dirty="0"/>
          </a:p>
          <a:p>
            <a:pPr lvl="1"/>
            <a:r>
              <a:rPr lang="en-US" dirty="0" smtClean="0"/>
              <a:t>Letters </a:t>
            </a:r>
            <a:r>
              <a:rPr lang="en-US" i="1" dirty="0" smtClean="0"/>
              <a:t>(Ephesians, Philemon)</a:t>
            </a:r>
            <a:endParaRPr lang="en-US" i="1" dirty="0"/>
          </a:p>
          <a:p>
            <a:pPr lvl="1"/>
            <a:r>
              <a:rPr lang="en-US" dirty="0" smtClean="0"/>
              <a:t>Poetry </a:t>
            </a:r>
            <a:r>
              <a:rPr lang="en-US" i="1" dirty="0" smtClean="0"/>
              <a:t>(Psalms)</a:t>
            </a:r>
            <a:endParaRPr lang="en-US" dirty="0"/>
          </a:p>
          <a:p>
            <a:pPr lvl="1"/>
            <a:r>
              <a:rPr lang="en-US" dirty="0" smtClean="0"/>
              <a:t>Parables </a:t>
            </a:r>
            <a:r>
              <a:rPr lang="en-US" i="1" dirty="0" smtClean="0"/>
              <a:t>(Matthew 13)</a:t>
            </a:r>
            <a:endParaRPr lang="en-US" dirty="0"/>
          </a:p>
          <a:p>
            <a:pPr lvl="1"/>
            <a:r>
              <a:rPr lang="en-US" dirty="0" smtClean="0"/>
              <a:t>Proverbs </a:t>
            </a:r>
            <a:r>
              <a:rPr lang="en-US" i="1" dirty="0" smtClean="0"/>
              <a:t>(Proverbs)</a:t>
            </a:r>
            <a:endParaRPr lang="en-US" dirty="0"/>
          </a:p>
          <a:p>
            <a:pPr lvl="1"/>
            <a:r>
              <a:rPr lang="en-US" dirty="0" smtClean="0"/>
              <a:t>Prophecies </a:t>
            </a:r>
            <a:r>
              <a:rPr lang="en-US" i="1" dirty="0" smtClean="0"/>
              <a:t>(Isaiah, Micah)</a:t>
            </a:r>
            <a:endParaRPr lang="en-US" dirty="0"/>
          </a:p>
          <a:p>
            <a:r>
              <a:rPr lang="en-US" dirty="0"/>
              <a:t>Think of all the Bible tells </a:t>
            </a:r>
            <a:r>
              <a:rPr lang="en-US" dirty="0" smtClean="0"/>
              <a:t>us</a:t>
            </a:r>
            <a:endParaRPr lang="en-US" dirty="0"/>
          </a:p>
          <a:p>
            <a:pPr lvl="1"/>
            <a:r>
              <a:rPr lang="en-US" dirty="0" smtClean="0"/>
              <a:t>Psalm 119:97-104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229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898775"/>
          </a:xfrm>
        </p:spPr>
        <p:txBody>
          <a:bodyPr/>
          <a:lstStyle/>
          <a:p>
            <a:r>
              <a:rPr lang="en-US" sz="5400" dirty="0" smtClean="0"/>
              <a:t>Let us consider: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What not to expect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958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Not To Expect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5105400"/>
          </a:xfrm>
        </p:spPr>
        <p:txBody>
          <a:bodyPr>
            <a:normAutofit/>
          </a:bodyPr>
          <a:lstStyle/>
          <a:p>
            <a:r>
              <a:rPr lang="en-US" dirty="0"/>
              <a:t>Don’t expect the information to be irrelevant:</a:t>
            </a:r>
          </a:p>
          <a:p>
            <a:pPr lvl="1"/>
            <a:r>
              <a:rPr lang="en-US" dirty="0"/>
              <a:t>Every generation believes that it is </a:t>
            </a:r>
            <a:r>
              <a:rPr lang="en-US" dirty="0" smtClean="0"/>
              <a:t>different</a:t>
            </a:r>
          </a:p>
          <a:p>
            <a:pPr lvl="1"/>
            <a:r>
              <a:rPr lang="en-US" dirty="0" smtClean="0"/>
              <a:t>But people continue to have </a:t>
            </a:r>
            <a:r>
              <a:rPr lang="en-US" dirty="0"/>
              <a:t>the same problems they have always had </a:t>
            </a:r>
            <a:endParaRPr lang="en-US" dirty="0" smtClean="0"/>
          </a:p>
          <a:p>
            <a:pPr lvl="2"/>
            <a:r>
              <a:rPr lang="en-US" dirty="0" smtClean="0"/>
              <a:t>1 John 2:16</a:t>
            </a:r>
            <a:r>
              <a:rPr lang="en-US" dirty="0"/>
              <a:t>; </a:t>
            </a:r>
            <a:r>
              <a:rPr lang="en-US" dirty="0" smtClean="0"/>
              <a:t>Genesis 3:6</a:t>
            </a:r>
            <a:endParaRPr lang="en-US" dirty="0"/>
          </a:p>
          <a:p>
            <a:pPr lvl="1"/>
            <a:r>
              <a:rPr lang="en-US" dirty="0"/>
              <a:t>God does not change </a:t>
            </a:r>
            <a:endParaRPr lang="en-US" dirty="0" smtClean="0"/>
          </a:p>
          <a:p>
            <a:pPr lvl="2"/>
            <a:r>
              <a:rPr lang="en-US" dirty="0" smtClean="0"/>
              <a:t>Hebrews </a:t>
            </a:r>
            <a:r>
              <a:rPr lang="en-US" dirty="0"/>
              <a:t>13:8; </a:t>
            </a:r>
            <a:r>
              <a:rPr lang="en-US" dirty="0" smtClean="0"/>
              <a:t>Psalm 102:25-27</a:t>
            </a:r>
            <a:endParaRPr lang="en-US" dirty="0"/>
          </a:p>
          <a:p>
            <a:pPr lvl="1"/>
            <a:r>
              <a:rPr lang="en-US" dirty="0"/>
              <a:t>God’s word does the same thing today that it has always </a:t>
            </a:r>
            <a:r>
              <a:rPr lang="en-US" dirty="0" smtClean="0"/>
              <a:t>done</a:t>
            </a:r>
          </a:p>
          <a:p>
            <a:pPr lvl="2"/>
            <a:r>
              <a:rPr lang="en-US" dirty="0" smtClean="0"/>
              <a:t>1 Peter 1:22-23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342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Not To Expect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Don’t expect to not understand.</a:t>
            </a:r>
          </a:p>
          <a:p>
            <a:pPr lvl="1"/>
            <a:r>
              <a:rPr lang="en-US" dirty="0"/>
              <a:t>Some teach that you cannot understand unless you have training and ordination.</a:t>
            </a:r>
          </a:p>
          <a:p>
            <a:pPr lvl="1"/>
            <a:r>
              <a:rPr lang="en-US" dirty="0"/>
              <a:t>The Bible is a formidable book but it was written for us to </a:t>
            </a:r>
            <a:r>
              <a:rPr lang="en-US" dirty="0" smtClean="0"/>
              <a:t>understand</a:t>
            </a:r>
          </a:p>
          <a:p>
            <a:pPr lvl="2"/>
            <a:r>
              <a:rPr lang="en-US" dirty="0" smtClean="0"/>
              <a:t>Ephesians 3:3-4</a:t>
            </a:r>
            <a:endParaRPr lang="en-US" dirty="0"/>
          </a:p>
          <a:p>
            <a:pPr lvl="1"/>
            <a:r>
              <a:rPr lang="en-US" dirty="0"/>
              <a:t>Our ability to understand may hinge on our attitude toward the scripture </a:t>
            </a:r>
            <a:endParaRPr lang="en-US" dirty="0" smtClean="0"/>
          </a:p>
          <a:p>
            <a:pPr lvl="2"/>
            <a:r>
              <a:rPr lang="en-US" dirty="0" smtClean="0"/>
              <a:t>Psalm 119:9-16</a:t>
            </a:r>
            <a:endParaRPr lang="en-US" dirty="0"/>
          </a:p>
          <a:p>
            <a:pPr lvl="1"/>
            <a:r>
              <a:rPr lang="en-US" dirty="0"/>
              <a:t>When we seek aid, that aid must point us back to the scriptures </a:t>
            </a:r>
            <a:endParaRPr lang="en-US" dirty="0" smtClean="0"/>
          </a:p>
          <a:p>
            <a:pPr lvl="2"/>
            <a:r>
              <a:rPr lang="en-US" dirty="0" smtClean="0"/>
              <a:t>Nehemiah 8:8</a:t>
            </a:r>
            <a:r>
              <a:rPr lang="en-US" dirty="0"/>
              <a:t>; Acts 17:1-2; </a:t>
            </a:r>
            <a:r>
              <a:rPr lang="en-US" dirty="0" smtClean="0"/>
              <a:t>8:30-31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118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Not To Expect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/>
          </a:bodyPr>
          <a:lstStyle/>
          <a:p>
            <a:r>
              <a:rPr lang="en-US" dirty="0"/>
              <a:t>Don’t expect </a:t>
            </a:r>
            <a:r>
              <a:rPr lang="en-US" dirty="0" smtClean="0"/>
              <a:t>an immediate understanding</a:t>
            </a:r>
            <a:endParaRPr lang="en-US" dirty="0"/>
          </a:p>
          <a:p>
            <a:pPr lvl="1"/>
            <a:r>
              <a:rPr lang="en-US" dirty="0"/>
              <a:t>Some teach that the Holy Spirit gives them perfect understanding.</a:t>
            </a:r>
          </a:p>
          <a:p>
            <a:r>
              <a:rPr lang="en-US" dirty="0" smtClean="0"/>
              <a:t>The </a:t>
            </a:r>
            <a:r>
              <a:rPr lang="en-US" dirty="0"/>
              <a:t>Bible can be and should be </a:t>
            </a:r>
            <a:r>
              <a:rPr lang="en-US" dirty="0" smtClean="0"/>
              <a:t>understood</a:t>
            </a:r>
          </a:p>
          <a:p>
            <a:pPr lvl="1"/>
            <a:r>
              <a:rPr lang="en-US" dirty="0" smtClean="0"/>
              <a:t>Ephesians 5:17</a:t>
            </a:r>
            <a:endParaRPr lang="en-US" dirty="0"/>
          </a:p>
          <a:p>
            <a:r>
              <a:rPr lang="en-US" dirty="0"/>
              <a:t>There are, however, hard </a:t>
            </a:r>
            <a:r>
              <a:rPr lang="en-US" dirty="0" smtClean="0"/>
              <a:t>sections</a:t>
            </a:r>
          </a:p>
          <a:p>
            <a:pPr lvl="1"/>
            <a:r>
              <a:rPr lang="en-US" dirty="0" smtClean="0"/>
              <a:t>2 Peter 3:15-16</a:t>
            </a:r>
            <a:endParaRPr lang="en-US" dirty="0"/>
          </a:p>
          <a:p>
            <a:r>
              <a:rPr lang="en-US" dirty="0"/>
              <a:t>It is meant to be studied </a:t>
            </a:r>
          </a:p>
          <a:p>
            <a:pPr lvl="1"/>
            <a:r>
              <a:rPr lang="en-US" dirty="0" smtClean="0"/>
              <a:t>2 Timothy2:15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191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838200" y="1600200"/>
            <a:ext cx="7772400" cy="1470025"/>
          </a:xfrm>
          <a:effectLst>
            <a:outerShdw dist="35921" dir="2700000" algn="ctr" rotWithShape="0">
              <a:schemeClr val="tx1"/>
            </a:outerShdw>
          </a:effec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What do You Expect?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Psalm 119:1-8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853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459</Words>
  <Application>Microsoft Office PowerPoint</Application>
  <PresentationFormat>On-screen Show (4:3)</PresentationFormat>
  <Paragraphs>68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dearJoe</vt:lpstr>
      <vt:lpstr>Copperplate Gothic Bold</vt:lpstr>
      <vt:lpstr>Candara</vt:lpstr>
      <vt:lpstr>Office Theme</vt:lpstr>
      <vt:lpstr>What do You Expect?</vt:lpstr>
      <vt:lpstr>What do You Expect?</vt:lpstr>
      <vt:lpstr>What do You Expect?</vt:lpstr>
      <vt:lpstr>What do You Expect?</vt:lpstr>
      <vt:lpstr>Let us consider: What not to expect</vt:lpstr>
      <vt:lpstr>What Not To Expect</vt:lpstr>
      <vt:lpstr>What Not To Expect</vt:lpstr>
      <vt:lpstr>What Not To Expect</vt:lpstr>
      <vt:lpstr>What do You Expect?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do You Expect?</dc:title>
  <dc:creator>Stephen Russell</dc:creator>
  <cp:lastModifiedBy>Adonis</cp:lastModifiedBy>
  <cp:revision>19</cp:revision>
  <dcterms:created xsi:type="dcterms:W3CDTF">2008-11-02T12:53:38Z</dcterms:created>
  <dcterms:modified xsi:type="dcterms:W3CDTF">2014-01-26T16:03:57Z</dcterms:modified>
</cp:coreProperties>
</file>