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sldIdLst>
    <p:sldId id="313" r:id="rId3"/>
    <p:sldId id="314" r:id="rId4"/>
    <p:sldId id="293" r:id="rId5"/>
    <p:sldId id="260" r:id="rId6"/>
    <p:sldId id="294" r:id="rId7"/>
    <p:sldId id="275" r:id="rId8"/>
    <p:sldId id="296" r:id="rId9"/>
    <p:sldId id="295" r:id="rId10"/>
    <p:sldId id="297" r:id="rId11"/>
    <p:sldId id="274" r:id="rId12"/>
    <p:sldId id="257" r:id="rId13"/>
    <p:sldId id="298" r:id="rId14"/>
    <p:sldId id="299" r:id="rId15"/>
    <p:sldId id="300" r:id="rId16"/>
    <p:sldId id="282" r:id="rId17"/>
    <p:sldId id="288" r:id="rId18"/>
    <p:sldId id="301" r:id="rId19"/>
    <p:sldId id="302" r:id="rId20"/>
    <p:sldId id="304" r:id="rId21"/>
    <p:sldId id="303" r:id="rId22"/>
    <p:sldId id="305" r:id="rId23"/>
    <p:sldId id="306" r:id="rId24"/>
    <p:sldId id="307" r:id="rId25"/>
    <p:sldId id="308" r:id="rId26"/>
    <p:sldId id="283" r:id="rId27"/>
    <p:sldId id="289" r:id="rId28"/>
    <p:sldId id="284" r:id="rId29"/>
    <p:sldId id="290" r:id="rId30"/>
    <p:sldId id="285" r:id="rId31"/>
    <p:sldId id="291" r:id="rId32"/>
    <p:sldId id="309" r:id="rId33"/>
    <p:sldId id="311" r:id="rId34"/>
    <p:sldId id="310" r:id="rId35"/>
    <p:sldId id="312" r:id="rId36"/>
    <p:sldId id="286" r:id="rId37"/>
    <p:sldId id="292" r:id="rId38"/>
    <p:sldId id="287" r:id="rId39"/>
    <p:sldId id="273" r:id="rId40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41"/>
      <p: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7"/>
    </p:embeddedFont>
    <p:embeddedFont>
      <p:font typeface="Tempus Sans ITC" panose="04020404030D07020202" pitchFamily="82" charset="0"/>
      <p:regular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Franklin Gothic Medium" panose="020B0603020102020204" pitchFamily="34" charset="0"/>
      <p:regular r:id="rId53"/>
      <p:italic r:id="rId54"/>
    </p:embeddedFont>
    <p:embeddedFont>
      <p:font typeface="Arial Rounded MT Bold" panose="020F0704030504030204" pitchFamily="34" charset="0"/>
      <p:regular r:id="rId55"/>
    </p:embeddedFont>
    <p:embeddedFont>
      <p:font typeface="Tahoma" panose="020B0604030504040204" pitchFamily="34" charset="0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70B6E7-5DD9-4481-9A4B-BBE290F1D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340D49C-7EB3-43EF-9DBB-3C1BC6E33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60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EA3B43C-210D-4151-B391-84E66A20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801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843A542-2D77-43F9-AEFA-76D2C811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37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7A9E26-B8F7-460A-81F5-F68B7EF1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664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181AD94-508D-4102-9142-511BA0EF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77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0312A34-C3B9-4AC6-BD59-9CFC8EC6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0853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6D1DDDA-29C6-4E21-A314-75B2176D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28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29CC415-F6A5-478D-8D4C-BCE94A12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93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4329D62-8D38-448B-9405-827D3720B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123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0354463-A837-4FFA-A9F1-FB701BC58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467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D1C71FC-7BBA-407D-B0EA-1FE8259F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906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C23C00-0228-4533-A858-9635FC2C0764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6D4C14-4A6C-41E0-ADA6-2B64BA2A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2.wmf"/><Relationship Id="rId9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9.pn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20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1.jpeg"/><Relationship Id="rId23" Type="http://schemas.openxmlformats.org/officeDocument/2006/relationships/image" Target="../media/image11.png"/><Relationship Id="rId10" Type="http://schemas.openxmlformats.org/officeDocument/2006/relationships/image" Target="../media/image16.jpeg"/><Relationship Id="rId19" Type="http://schemas.openxmlformats.org/officeDocument/2006/relationships/image" Target="../media/image8.png"/><Relationship Id="rId4" Type="http://schemas.openxmlformats.org/officeDocument/2006/relationships/image" Target="../media/image12.wmf"/><Relationship Id="rId9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14" Type="http://schemas.openxmlformats.org/officeDocument/2006/relationships/image" Target="../media/image20.gif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691413"/>
      </p:ext>
    </p:extLst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79248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1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4343400"/>
            <a:ext cx="1295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“One faith” means “only one faith”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3505200" cy="4201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9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495014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Spirit</a:t>
            </a:r>
            <a:r>
              <a:rPr lang="en-US" sz="2400" dirty="0"/>
              <a:t>” 	- Many spirits?</a:t>
            </a:r>
          </a:p>
          <a:p>
            <a:r>
              <a:rPr lang="en-US" sz="2400" dirty="0"/>
              <a:t>		- Only one Spirit?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Lord</a:t>
            </a:r>
            <a:r>
              <a:rPr lang="en-US" sz="2400" dirty="0"/>
              <a:t>”	- Many Lords?</a:t>
            </a:r>
          </a:p>
          <a:p>
            <a:r>
              <a:rPr lang="en-US" sz="2400" dirty="0"/>
              <a:t>		- Only one Lord?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God</a:t>
            </a:r>
            <a:r>
              <a:rPr lang="en-US" sz="2400" dirty="0"/>
              <a:t>”	- Many gods?</a:t>
            </a:r>
          </a:p>
          <a:p>
            <a:r>
              <a:rPr lang="en-US" sz="2400" dirty="0"/>
              <a:t>		- Only one God?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Faith</a:t>
            </a:r>
            <a:r>
              <a:rPr lang="en-US" sz="2400" dirty="0"/>
              <a:t>”	- Many faiths?</a:t>
            </a:r>
          </a:p>
          <a:p>
            <a:r>
              <a:rPr lang="en-US" sz="2400" dirty="0"/>
              <a:t>		- Only one faith?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“One faith” means “only one faith”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Context of unity</a:t>
            </a:r>
          </a:p>
        </p:txBody>
      </p:sp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00085"/>
            <a:ext cx="82296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Eph. 4:1-6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 I, therefore, the prisoner of the Lord, beseech you to walk worthy of the calling with which you were called,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with all lowliness and gentleness, with longsuffering, bearing with one another in love,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endeavoring to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keep the 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Spirit in the bond of peace.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There is one body and one Spirit, just as you were called in one hope of your calling;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“One faith” is essential to unity!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“Many faiths” – creates division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077200" cy="38750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Gen 4:3-5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3 And in the process of time it came to pass that Cain brought an offering of the fruit of the ground to the LORD.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4 Abel also brought of the firstborn of his flock and of their fat. And the LORD respected Abel and his offering,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5 but He did not respect Cain and his offering. And Cain was very angry, and his countenance fell. </a:t>
            </a: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572000" y="152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</a:rPr>
              <a:t>Cain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</a:rPr>
              <a:t>Abel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3124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“Fruit of ground”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953000" y="1341870"/>
            <a:ext cx="3886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“firstborn of his flock”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953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Respected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81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Not Respect</a:t>
            </a:r>
          </a:p>
        </p:txBody>
      </p:sp>
      <p:pic>
        <p:nvPicPr>
          <p:cNvPr id="16393" name="Picture 15" descr="MCj01992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1143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638800" y="4267200"/>
            <a:ext cx="2514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“By Faith”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(Heb. 11:4)</a:t>
            </a:r>
          </a:p>
        </p:txBody>
      </p:sp>
      <p:pic>
        <p:nvPicPr>
          <p:cNvPr id="16395" name="Picture 18" descr="MCAN0370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96200" y="4572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62000" y="4267200"/>
            <a:ext cx="304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Not: “By Faith”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876800" y="4724400"/>
            <a:ext cx="3438525" cy="2133600"/>
            <a:chOff x="1574" y="3053"/>
            <a:chExt cx="2166" cy="1344"/>
          </a:xfrm>
        </p:grpSpPr>
        <p:pic>
          <p:nvPicPr>
            <p:cNvPr id="16398" name="Picture 23" descr="MCj040464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61403">
              <a:off x="1574" y="3053"/>
              <a:ext cx="216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Text Box 24"/>
            <p:cNvSpPr txBox="1">
              <a:spLocks noChangeArrowheads="1"/>
            </p:cNvSpPr>
            <p:nvPr/>
          </p:nvSpPr>
          <p:spPr bwMode="auto">
            <a:xfrm>
              <a:off x="2112" y="3556"/>
              <a:ext cx="129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Word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Rom. 10:17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24" grpId="0" animBg="1"/>
      <p:bldP spid="90129" grpId="0"/>
      <p:bldP spid="90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453303" y="158213"/>
            <a:ext cx="3106415" cy="189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69075" y="2514600"/>
            <a:ext cx="8217725" cy="18158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Blame Game (Victim Mentality)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Life Going Well (Deut. 6)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Seduction of Joseph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Wayward Son Comes Home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6002" y="4876800"/>
            <a:ext cx="8229600" cy="120032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Day Classes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When You’ve Been Wronged (Matt. 18:10-20)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Forgiveness (Matt. 18:21-35)</a:t>
            </a:r>
          </a:p>
        </p:txBody>
      </p:sp>
    </p:spTree>
    <p:extLst>
      <p:ext uri="{BB962C8B-B14F-4D97-AF65-F5344CB8AC3E}">
        <p14:creationId xmlns:p14="http://schemas.microsoft.com/office/powerpoint/2010/main" val="31683280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0" y="381000"/>
            <a:ext cx="5715000" cy="440120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Lev 10:1-2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1 Then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Abihu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, the sons of Aaron, each took his censer and put fire in it, put incense on it, and offered profane fire before the LORD, which He had not commanded them.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2 So fire went out from the LORD and devoured them, and they died before the LORD.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“…offered unauthorized fire…” (NIV)</a:t>
            </a:r>
          </a:p>
        </p:txBody>
      </p:sp>
      <p:pic>
        <p:nvPicPr>
          <p:cNvPr id="58370" name="Picture 2" descr="http://3.bp.blogspot.com/_3wj0wfke40g/RwpIne3NmJI/AAAAAAAAAfM/DzVs36gNa50/s400/Nad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9296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Uzzah’s</a:t>
            </a:r>
            <a:r>
              <a:rPr lang="en-US" sz="2400" dirty="0"/>
              <a:t> attempt to “help” the ark angered the Lord</a:t>
            </a:r>
          </a:p>
        </p:txBody>
      </p:sp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33246"/>
            <a:ext cx="7924800" cy="61247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Samuel 6:1-11</a:t>
            </a:r>
          </a:p>
          <a:p>
            <a:pPr algn="ctr"/>
            <a:endParaRPr lang="en-US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And David arose and went with all the people who were with him from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Baale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Judah to bring up from there the ark of God, whose name is called by the Name, the LORD of Hosts, who dwells between the cherubim.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So they set the ark of God on a new cart, and brought it out of the house of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which was on the hill;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sons of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drove the new cart.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And when they came 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Nachon's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threshing floor,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put out his hand to the ark of God and took hold of it, for the oxen stumbled.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Then the anger of the LORD was aroused against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God struck him there for his error; and he died there by the ark of God.</a:t>
            </a:r>
          </a:p>
        </p:txBody>
      </p:sp>
      <p:pic>
        <p:nvPicPr>
          <p:cNvPr id="81924" name="Picture 4" descr="http://loveacceptforgive.files.wordpress.com/2008/06/arkc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799" cy="16032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Uzzah’s</a:t>
            </a:r>
            <a:r>
              <a:rPr lang="en-US" sz="2400" dirty="0"/>
              <a:t> attempt to “help” the ark angered the Lord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Believers in Christ can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772400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Matt. 7:21-23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21"Not everyone who says to Me, 'Lord, Lord,' shall enter the kingdom of heaven, but he who does the will of My Father in heaven.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 "Many will say to Me in that day, 'Lord, Lord, have we not prophesied in Your name, cast out demons in Your name, and done many wonders in Your name?'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 "And then I will declare to them, 'I never knew you; depart from Me, you who practice lawlessness!'</a:t>
            </a:r>
          </a:p>
        </p:txBody>
      </p:sp>
    </p:spTree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</p:spTree>
  </p:cSld>
  <p:clrMapOvr>
    <a:masterClrMapping/>
  </p:clrMapOvr>
  <p:transition spd="slow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False prophets come in sheep’s clothing </a:t>
            </a:r>
            <a:r>
              <a:rPr lang="en-US" sz="2400" dirty="0">
                <a:solidFill>
                  <a:srgbClr val="0070C0"/>
                </a:solidFill>
              </a:rPr>
              <a:t>(Matt. 7:15-20)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Blind lead the blind &amp; both fall </a:t>
            </a:r>
            <a:r>
              <a:rPr lang="en-US" sz="2400" dirty="0">
                <a:solidFill>
                  <a:srgbClr val="0070C0"/>
                </a:solidFill>
              </a:rPr>
              <a:t>(Matt. 15:14)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Many deceived by false prophets </a:t>
            </a:r>
            <a:r>
              <a:rPr lang="en-US" sz="2400" dirty="0">
                <a:solidFill>
                  <a:srgbClr val="0070C0"/>
                </a:solidFill>
              </a:rPr>
              <a:t>(Matt. 24:11)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False teachers today – as were false prophets of old </a:t>
            </a:r>
            <a:r>
              <a:rPr lang="en-US" sz="2400" dirty="0">
                <a:solidFill>
                  <a:srgbClr val="0070C0"/>
                </a:solidFill>
              </a:rPr>
              <a:t>(2 Pet. 2:1-3)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Many false prophets in world </a:t>
            </a:r>
            <a:r>
              <a:rPr lang="en-US" sz="2400" dirty="0">
                <a:solidFill>
                  <a:srgbClr val="0070C0"/>
                </a:solidFill>
              </a:rPr>
              <a:t>(1 John 4:1)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4953000"/>
            <a:ext cx="7162800" cy="1143000"/>
          </a:xfrm>
          <a:prstGeom prst="roundRect">
            <a:avLst>
              <a:gd name="adj" fmla="val 32151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there is such a thing as false prophets</a:t>
            </a:r>
          </a:p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one faith is not as good as another!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</p:spTree>
  </p:cSld>
  <p:clrMapOvr>
    <a:masterClrMapping/>
  </p:clrMapOvr>
  <p:transition spd="slow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6096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Truth is essential: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free </a:t>
            </a:r>
            <a:r>
              <a:rPr lang="en-US" sz="2400" dirty="0">
                <a:solidFill>
                  <a:srgbClr val="0070C0"/>
                </a:solidFill>
              </a:rPr>
              <a:t>(John 8:32)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saved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purified </a:t>
            </a:r>
            <a:r>
              <a:rPr lang="en-US" sz="2400" dirty="0">
                <a:solidFill>
                  <a:srgbClr val="0070C0"/>
                </a:solidFill>
              </a:rPr>
              <a:t>(1 Pet. 1:22)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Error is not of God - destroys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Contrasted to truth </a:t>
            </a:r>
            <a:r>
              <a:rPr lang="en-US" sz="2400" dirty="0">
                <a:solidFill>
                  <a:srgbClr val="0070C0"/>
                </a:solidFill>
              </a:rPr>
              <a:t>(1 John 4:1, 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Leads astray </a:t>
            </a:r>
            <a:r>
              <a:rPr lang="en-US" sz="2400" dirty="0">
                <a:solidFill>
                  <a:srgbClr val="0070C0"/>
                </a:solidFill>
              </a:rPr>
              <a:t>(2 Pet. 3:17)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“My Faith” – “Your Faith”</a:t>
            </a:r>
          </a:p>
        </p:txBody>
      </p:sp>
      <p:pic>
        <p:nvPicPr>
          <p:cNvPr id="7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838200"/>
            <a:ext cx="1600200" cy="1600200"/>
          </a:xfrm>
          <a:prstGeom prst="rect">
            <a:avLst/>
          </a:prstGeom>
          <a:noFill/>
        </p:spPr>
      </p:pic>
      <p:pic>
        <p:nvPicPr>
          <p:cNvPr id="10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838200"/>
            <a:ext cx="1714500" cy="17145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76200" y="4038600"/>
            <a:ext cx="8915400" cy="1828800"/>
            <a:chOff x="0" y="4495800"/>
            <a:chExt cx="8915400" cy="1828800"/>
          </a:xfrm>
        </p:grpSpPr>
        <p:pic>
          <p:nvPicPr>
            <p:cNvPr id="6" name="Picture 12" descr="C:\Documents and Settings\Donnie\Local Settings\Temporary Internet Files\Content.IE5\7ZVCNS1P\MCj043260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86600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8" name="Picture 13" descr="C:\Documents and Settings\Donnie\Local Settings\Temporary Internet Files\Content.IE5\L1V11MNQ\MCj0431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316038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9" name="Picture 14" descr="C:\Documents and Settings\Donnie\Local Settings\Temporary Internet Files\Content.IE5\7ZVCNS1P\MCj0431601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52914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1" name="Picture 16" descr="C:\Documents and Settings\Donnie\Local Settings\Temporary Internet Files\Content.IE5\3J0W0GQY\MCj043262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784476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2" name="Picture 17" descr="C:\Documents and Settings\Donnie\Local Settings\Temporary Internet Files\Content.IE5\TNDCW2JQ\MCj043261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721352" y="4598988"/>
              <a:ext cx="1725612" cy="1725612"/>
            </a:xfrm>
            <a:prstGeom prst="rect">
              <a:avLst/>
            </a:prstGeom>
            <a:noFill/>
          </p:spPr>
        </p:pic>
        <p:pic>
          <p:nvPicPr>
            <p:cNvPr id="13" name="Picture 18" descr="C:\Documents and Settings\Donnie\Local Settings\Temporary Internet Files\Content.IE5\E51G5CIU\MCj0432622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648200"/>
              <a:ext cx="1676400" cy="1676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533400" y="2895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“People of Different Faiths”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 sz="4800" b="1" cap="none" dirty="0">
                <a:solidFill>
                  <a:schemeClr val="tx1"/>
                </a:solidFill>
                <a:latin typeface="Tahoma" pitchFamily="34" charset="0"/>
              </a:rPr>
              <a:t>Believing A Lie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0" y="1447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90500" y="1905000"/>
            <a:ext cx="4191000" cy="28194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Arial Narrow" pitchFamily="34" charset="0"/>
              </a:rPr>
              <a:t>Truth: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sz="2800" dirty="0">
                <a:latin typeface="Arial Narrow" pitchFamily="34" charset="0"/>
              </a:rPr>
              <a:t>Do not eat bread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Do not drink water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Do not return 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by the same way</a:t>
            </a:r>
          </a:p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953000" y="1905000"/>
            <a:ext cx="3886200" cy="28194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Arial Narrow" pitchFamily="34" charset="0"/>
              </a:rPr>
              <a:t>Lie: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sz="2800" dirty="0">
                <a:latin typeface="Arial Narrow" pitchFamily="34" charset="0"/>
              </a:rPr>
              <a:t>“Bring him back to your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house, that he 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may eat bread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and drink water.”</a:t>
            </a:r>
          </a:p>
          <a:p>
            <a:pPr algn="ctr"/>
            <a:endParaRPr lang="en-US" dirty="0">
              <a:latin typeface="Arial Narrow" pitchFamily="34" charset="0"/>
            </a:endParaRPr>
          </a:p>
        </p:txBody>
      </p:sp>
      <p:graphicFrame>
        <p:nvGraphicFramePr>
          <p:cNvPr id="23552" name="Object 0"/>
          <p:cNvGraphicFramePr>
            <a:graphicFrameLocks noChangeAspect="1"/>
          </p:cNvGraphicFramePr>
          <p:nvPr/>
        </p:nvGraphicFramePr>
        <p:xfrm>
          <a:off x="4038600" y="3200400"/>
          <a:ext cx="10572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Drawing" r:id="rId3" imgW="905040" imgH="2857680" progId="WPDraw30.Drawing">
                  <p:embed/>
                </p:oleObj>
              </mc:Choice>
              <mc:Fallback>
                <p:oleObj name="Drawing" r:id="rId3" imgW="905040" imgH="285768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105727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334000" y="4500563"/>
          <a:ext cx="33528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Drawing" r:id="rId5" imgW="3228840" imgH="2219400" progId="WPDraw30.Drawing">
                  <p:embed/>
                </p:oleObj>
              </mc:Choice>
              <mc:Fallback>
                <p:oleObj name="Drawing" r:id="rId5" imgW="3228840" imgH="221940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00563"/>
                        <a:ext cx="33528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4724400" y="3962400"/>
            <a:ext cx="1143000" cy="457200"/>
          </a:xfrm>
          <a:prstGeom prst="curvedUp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 autoUpdateAnimBg="0"/>
      <p:bldP spid="14348" grpId="0" animBg="1" autoUpdateAnimBg="0"/>
      <p:bldP spid="143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</p:txBody>
      </p:sp>
    </p:spTree>
  </p:cSld>
  <p:clrMapOvr>
    <a:masterClrMapping/>
  </p:clrMapOvr>
  <p:transition spd="slow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2 Thess. 2:10-12</a:t>
            </a:r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38200" y="1371600"/>
            <a:ext cx="7620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CooperBlack" pitchFamily="18" charset="0"/>
              </a:rPr>
              <a:t>Lie                                     Truth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572000" y="1371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4235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Deceived (v.10)</a:t>
            </a:r>
          </a:p>
          <a:p>
            <a:pPr algn="ctr"/>
            <a:r>
              <a:rPr lang="en-US" sz="2800" b="1"/>
              <a:t>Not love truth (v. 10)</a:t>
            </a:r>
          </a:p>
          <a:p>
            <a:pPr algn="ctr"/>
            <a:r>
              <a:rPr lang="en-US" sz="2800" b="1"/>
              <a:t>Deluded (v. 11)</a:t>
            </a:r>
          </a:p>
          <a:p>
            <a:pPr algn="ctr"/>
            <a:r>
              <a:rPr lang="en-US" sz="2800" b="1"/>
              <a:t>Believe lie (v. 11)</a:t>
            </a:r>
          </a:p>
          <a:p>
            <a:pPr algn="ctr"/>
            <a:r>
              <a:rPr lang="en-US" sz="2800" b="1"/>
              <a:t>Not believe truth (v. 12)</a:t>
            </a:r>
          </a:p>
          <a:p>
            <a:pPr algn="ctr"/>
            <a:r>
              <a:rPr lang="en-US" sz="2800" b="1"/>
              <a:t>Pleasure in unright. (v. 12</a:t>
            </a:r>
            <a:r>
              <a:rPr lang="en-US" sz="2800"/>
              <a:t>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84238" y="5511800"/>
            <a:ext cx="30622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Perish (v. 10)</a:t>
            </a:r>
          </a:p>
          <a:p>
            <a:pPr algn="ctr"/>
            <a:r>
              <a:rPr lang="en-US" sz="2800" b="1"/>
              <a:t>Condemned (v. 12)</a:t>
            </a: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297488" y="2692400"/>
            <a:ext cx="3186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Love truth (v. 10)</a:t>
            </a:r>
          </a:p>
          <a:p>
            <a:pPr algn="ctr"/>
            <a:r>
              <a:rPr lang="en-US" sz="2800" b="1"/>
              <a:t>Believe truth (v. 12)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0" y="5562600"/>
            <a:ext cx="2132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Saved (v. 10)</a:t>
            </a:r>
            <a:endParaRPr lang="en-US" b="1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133600" y="4953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477000" y="4876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3613" y="22938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96" y="549417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1789" y="267197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700" y="26945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3213" y="5572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2982" y="312699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7330" y="35410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9946" y="595859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4896" y="39601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5801" y="305204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0850" y="44412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7" grpId="0" animBg="1"/>
      <p:bldP spid="13318" grpId="0" build="p" autoUpdateAnimBg="0"/>
      <p:bldP spid="13319" grpId="0" build="p" autoUpdateAnimBg="0"/>
      <p:bldP spid="13320" grpId="0" build="p" autoUpdateAnimBg="0"/>
      <p:bldP spid="13321" grpId="0" build="p" autoUpdateAnimBg="0"/>
      <p:bldP spid="13322" grpId="0" animBg="1"/>
      <p:bldP spid="13323" grpId="0" animBg="1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Paul was sincere – but wrong </a:t>
            </a:r>
            <a:r>
              <a:rPr lang="en-US" sz="2400" dirty="0">
                <a:solidFill>
                  <a:srgbClr val="0070C0"/>
                </a:solidFill>
              </a:rPr>
              <a:t>(Acts 23:1)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Way seems right – but is wrong </a:t>
            </a:r>
            <a:r>
              <a:rPr lang="en-US" sz="2400" dirty="0">
                <a:solidFill>
                  <a:srgbClr val="0070C0"/>
                </a:solidFill>
              </a:rPr>
              <a:t>(Prov. 14:12)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533400" y="579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6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Absurdity Of One Being As Good As Another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God is divided </a:t>
            </a:r>
            <a:r>
              <a:rPr lang="en-US" sz="2400" dirty="0">
                <a:solidFill>
                  <a:srgbClr val="0070C0"/>
                </a:solidFill>
              </a:rPr>
              <a:t>(cf. 1 Cor. 1:12-13)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If 50 people can have different faiths, then 1 person can have different faiths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Direct opposite doctrines / practices are equal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We can do anything we want in religion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533400" y="579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6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04800" y="1295400"/>
          <a:ext cx="14097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rawing" r:id="rId3" imgW="1409760" imgH="1971720" progId="WPDraw30.Drawing">
                  <p:embed/>
                </p:oleObj>
              </mc:Choice>
              <mc:Fallback>
                <p:oleObj name="Drawing" r:id="rId3" imgW="1409760" imgH="197172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140970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934200" y="4572000"/>
          <a:ext cx="17716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rawing" r:id="rId5" imgW="1771560" imgH="1695600" progId="WPDraw30.Drawing">
                  <p:embed/>
                </p:oleObj>
              </mc:Choice>
              <mc:Fallback>
                <p:oleObj name="Drawing" r:id="rId5" imgW="1771560" imgH="169560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0"/>
                        <a:ext cx="17716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48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00600"/>
            <a:ext cx="16002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2133600"/>
            <a:ext cx="1238250" cy="1238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3048000"/>
            <a:ext cx="838200" cy="1388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1371600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5200" y="4343400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1676400"/>
            <a:ext cx="915544" cy="1292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0200" y="5175042"/>
            <a:ext cx="990600" cy="12829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38800" y="3581400"/>
            <a:ext cx="1333500" cy="1333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04800" y="1295400"/>
          <a:ext cx="14097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Drawing" r:id="rId3" imgW="1409760" imgH="1971720" progId="WPDraw30.Drawing">
                  <p:embed/>
                </p:oleObj>
              </mc:Choice>
              <mc:Fallback>
                <p:oleObj name="Drawing" r:id="rId3" imgW="1409760" imgH="197172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140970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934200" y="4572000"/>
          <a:ext cx="17716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Drawing" r:id="rId5" imgW="1771560" imgH="1695600" progId="WPDraw30.Drawing">
                  <p:embed/>
                </p:oleObj>
              </mc:Choice>
              <mc:Fallback>
                <p:oleObj name="Drawing" r:id="rId5" imgW="1771560" imgH="169560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0"/>
                        <a:ext cx="17716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48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800600"/>
            <a:ext cx="16002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00" y="2133600"/>
            <a:ext cx="1238250" cy="1238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33600" y="3048000"/>
            <a:ext cx="838200" cy="1388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76600" y="1371600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05200" y="4343400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943600" y="1676400"/>
            <a:ext cx="915544" cy="1292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5175042"/>
            <a:ext cx="990600" cy="12829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638800" y="3581400"/>
            <a:ext cx="1333500" cy="1333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2" descr="C:\Documents and Settings\Donnie\Local Settings\Temporary Internet Files\Content.IE5\7ZVCNS1P\MCj0432609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10200" y="3276600"/>
            <a:ext cx="1828800" cy="1828800"/>
          </a:xfrm>
          <a:prstGeom prst="rect">
            <a:avLst/>
          </a:prstGeom>
          <a:noFill/>
        </p:spPr>
      </p:pic>
      <p:pic>
        <p:nvPicPr>
          <p:cNvPr id="15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43800" y="2057400"/>
            <a:ext cx="1600200" cy="1600200"/>
          </a:xfrm>
          <a:prstGeom prst="rect">
            <a:avLst/>
          </a:prstGeom>
          <a:noFill/>
        </p:spPr>
      </p:pic>
      <p:pic>
        <p:nvPicPr>
          <p:cNvPr id="16" name="Picture 13" descr="C:\Documents and Settings\Donnie\Local Settings\Temporary Internet Files\Content.IE5\L1V11MNQ\MCj04316140000[1]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24200" y="3962400"/>
            <a:ext cx="1828800" cy="1828800"/>
          </a:xfrm>
          <a:prstGeom prst="rect">
            <a:avLst/>
          </a:prstGeom>
          <a:noFill/>
        </p:spPr>
      </p:pic>
      <p:pic>
        <p:nvPicPr>
          <p:cNvPr id="17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10400" y="4419600"/>
            <a:ext cx="1828800" cy="1828800"/>
          </a:xfrm>
          <a:prstGeom prst="rect">
            <a:avLst/>
          </a:prstGeom>
          <a:noFill/>
        </p:spPr>
      </p:pic>
      <p:pic>
        <p:nvPicPr>
          <p:cNvPr id="18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304800" y="4724400"/>
            <a:ext cx="1714500" cy="1714500"/>
          </a:xfrm>
          <a:prstGeom prst="rect">
            <a:avLst/>
          </a:prstGeom>
          <a:noFill/>
        </p:spPr>
      </p:pic>
      <p:pic>
        <p:nvPicPr>
          <p:cNvPr id="19" name="Picture 16" descr="C:\Documents and Settings\Donnie\Local Settings\Temporary Internet Files\Content.IE5\3J0W0GQY\MCj04326230000[1]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05400" y="5029200"/>
            <a:ext cx="1828800" cy="1828800"/>
          </a:xfrm>
          <a:prstGeom prst="rect">
            <a:avLst/>
          </a:prstGeom>
          <a:noFill/>
        </p:spPr>
      </p:pic>
      <p:pic>
        <p:nvPicPr>
          <p:cNvPr id="20" name="Picture 17" descr="C:\Documents and Settings\Donnie\Local Settings\Temporary Internet Files\Content.IE5\TNDCW2JQ\MCj04326120000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24200" y="1371600"/>
            <a:ext cx="1725612" cy="1725612"/>
          </a:xfrm>
          <a:prstGeom prst="rect">
            <a:avLst/>
          </a:prstGeom>
          <a:noFill/>
        </p:spPr>
      </p:pic>
      <p:pic>
        <p:nvPicPr>
          <p:cNvPr id="21" name="Picture 18" descr="C:\Documents and Settings\Donnie\Local Settings\Temporary Internet Files\Content.IE5\E51G5CIU\MCj04326220000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flipH="1">
            <a:off x="0" y="1676400"/>
            <a:ext cx="1676400" cy="1676400"/>
          </a:xfrm>
          <a:prstGeom prst="rect">
            <a:avLst/>
          </a:prstGeom>
          <a:noFill/>
        </p:spPr>
      </p:pic>
      <p:pic>
        <p:nvPicPr>
          <p:cNvPr id="22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00200" y="2895600"/>
            <a:ext cx="1828800" cy="1828800"/>
          </a:xfrm>
          <a:prstGeom prst="rect">
            <a:avLst/>
          </a:prstGeom>
          <a:noFill/>
        </p:spPr>
      </p:pic>
      <p:pic>
        <p:nvPicPr>
          <p:cNvPr id="23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5334000" y="12192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0" y="1610142"/>
            <a:ext cx="97536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324600" y="3810000"/>
          <a:ext cx="1600200" cy="258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Drawing" r:id="rId3" imgW="1657440" imgH="2676600" progId="WPDraw30.Drawing">
                  <p:embed/>
                </p:oleObj>
              </mc:Choice>
              <mc:Fallback>
                <p:oleObj name="Drawing" r:id="rId3" imgW="1657440" imgH="267660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1600200" cy="2584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cap="none" dirty="0"/>
              <a:t>Very Common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800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One faith is as good as another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Doesn’t make any difference what one believes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Sincerity is all that matters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Attend / Join the church of your choice</a:t>
            </a:r>
          </a:p>
        </p:txBody>
      </p:sp>
      <p:pic>
        <p:nvPicPr>
          <p:cNvPr id="47108" name="Picture 4" descr="http://www.fotosearch.com/bthumb/UNC/UNC184/u11274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1609725" cy="1619250"/>
          </a:xfrm>
          <a:prstGeom prst="rect">
            <a:avLst/>
          </a:prstGeom>
          <a:noFill/>
        </p:spPr>
      </p:pic>
      <p:pic>
        <p:nvPicPr>
          <p:cNvPr id="47112" name="Picture 8" descr="http://www.concurringopinions.com/archives/churc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62284"/>
            <a:ext cx="1219200" cy="1657116"/>
          </a:xfrm>
          <a:prstGeom prst="rect">
            <a:avLst/>
          </a:prstGeom>
          <a:noFill/>
        </p:spPr>
      </p:pic>
      <p:pic>
        <p:nvPicPr>
          <p:cNvPr id="47116" name="Picture 12" descr="http://img.tfd.com/wn/6F/62415-church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219200"/>
            <a:ext cx="1447800" cy="90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2310348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beliefs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doctrines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practices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churches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13470" t="17709" r="12738" b="3125"/>
          <a:stretch>
            <a:fillRect/>
          </a:stretch>
        </p:blipFill>
        <p:spPr bwMode="auto">
          <a:xfrm>
            <a:off x="304800" y="304800"/>
            <a:ext cx="3505200" cy="21142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19600" y="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/>
              <a:t>Implies</a:t>
            </a:r>
          </a:p>
        </p:txBody>
      </p:sp>
      <p:sp>
        <p:nvSpPr>
          <p:cNvPr id="10" name="TextBox 9"/>
          <p:cNvSpPr txBox="1"/>
          <p:nvPr/>
        </p:nvSpPr>
        <p:spPr>
          <a:xfrm rot="21123639">
            <a:off x="2076866" y="26913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1" name="TextBox 10"/>
          <p:cNvSpPr txBox="1"/>
          <p:nvPr/>
        </p:nvSpPr>
        <p:spPr>
          <a:xfrm rot="21123639">
            <a:off x="2037932" y="36057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2" name="TextBox 11"/>
          <p:cNvSpPr txBox="1"/>
          <p:nvPr/>
        </p:nvSpPr>
        <p:spPr>
          <a:xfrm rot="21123639">
            <a:off x="2076868" y="4543220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3" name="TextBox 12"/>
          <p:cNvSpPr txBox="1"/>
          <p:nvPr/>
        </p:nvSpPr>
        <p:spPr>
          <a:xfrm rot="21123639">
            <a:off x="2076868" y="54345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0" y="1610142"/>
            <a:ext cx="97536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1030</TotalTime>
  <Words>1637</Words>
  <Application>Microsoft Office PowerPoint</Application>
  <PresentationFormat>On-screen Show (4:3)</PresentationFormat>
  <Paragraphs>253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CooperBlack</vt:lpstr>
      <vt:lpstr>Franklin Gothic Book</vt:lpstr>
      <vt:lpstr>Comic Sans MS</vt:lpstr>
      <vt:lpstr>Wingdings 2</vt:lpstr>
      <vt:lpstr>Tempus Sans ITC</vt:lpstr>
      <vt:lpstr>Arial Narrow</vt:lpstr>
      <vt:lpstr>Franklin Gothic Medium</vt:lpstr>
      <vt:lpstr>Arial Rounded MT Bold</vt:lpstr>
      <vt:lpstr>Times New Roman</vt:lpstr>
      <vt:lpstr>Wingdings</vt:lpstr>
      <vt:lpstr>Arial</vt:lpstr>
      <vt:lpstr>Tahoma</vt:lpstr>
      <vt:lpstr>Calibri</vt:lpstr>
      <vt:lpstr>Trek</vt:lpstr>
      <vt:lpstr>Default Design</vt:lpstr>
      <vt:lpstr>Drawing</vt:lpstr>
      <vt:lpstr>PowerPoint Presentation</vt:lpstr>
      <vt:lpstr>PowerPoint Presentation</vt:lpstr>
      <vt:lpstr>PowerPoint Presentation</vt:lpstr>
      <vt:lpstr>“Different Faiths”    </vt:lpstr>
      <vt:lpstr>“Different Faiths”    </vt:lpstr>
      <vt:lpstr>PowerPoint Presentation</vt:lpstr>
      <vt:lpstr>Very Common Concept</vt:lpstr>
      <vt:lpstr>Implies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Believing A Lie</vt:lpstr>
      <vt:lpstr>PowerPoint Presentation</vt:lpstr>
      <vt:lpstr>2 Thess. 2:10-12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Donnie V. Rader</cp:lastModifiedBy>
  <cp:revision>66</cp:revision>
  <dcterms:created xsi:type="dcterms:W3CDTF">2009-08-07T01:41:10Z</dcterms:created>
  <dcterms:modified xsi:type="dcterms:W3CDTF">2017-01-03T20:34:12Z</dcterms:modified>
</cp:coreProperties>
</file>