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69" r:id="rId3"/>
    <p:sldId id="283" r:id="rId4"/>
    <p:sldId id="267" r:id="rId5"/>
    <p:sldId id="256" r:id="rId6"/>
    <p:sldId id="268" r:id="rId7"/>
    <p:sldId id="259" r:id="rId8"/>
    <p:sldId id="263" r:id="rId9"/>
    <p:sldId id="270" r:id="rId10"/>
    <p:sldId id="271" r:id="rId11"/>
    <p:sldId id="272" r:id="rId12"/>
    <p:sldId id="273" r:id="rId13"/>
    <p:sldId id="274" r:id="rId14"/>
    <p:sldId id="260" r:id="rId15"/>
    <p:sldId id="264" r:id="rId16"/>
    <p:sldId id="275" r:id="rId17"/>
    <p:sldId id="276" r:id="rId18"/>
    <p:sldId id="277" r:id="rId19"/>
    <p:sldId id="278" r:id="rId20"/>
    <p:sldId id="282" r:id="rId21"/>
    <p:sldId id="261" r:id="rId22"/>
    <p:sldId id="265" r:id="rId23"/>
    <p:sldId id="279" r:id="rId24"/>
    <p:sldId id="280" r:id="rId25"/>
    <p:sldId id="281" r:id="rId26"/>
    <p:sldId id="262" r:id="rId27"/>
    <p:sldId id="266" r:id="rId28"/>
  </p:sldIdLst>
  <p:sldSz cx="9144000" cy="6858000" type="screen4x3"/>
  <p:notesSz cx="6858000" cy="9144000"/>
  <p:embeddedFontLst>
    <p:embeddedFont>
      <p:font typeface="Elfring-Elite" panose="020B0500000000000000"/>
      <p:regular r:id="rId29"/>
    </p:embeddedFont>
    <p:embeddedFont>
      <p:font typeface="Arial Rounded MT Bold" panose="020F0704030504030204" pitchFamily="34" charset="0"/>
      <p:regular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Monotype Corsiva" panose="03010101010201010101" pitchFamily="66" charset="0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164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340D49C-7EB3-43EF-9DBB-3C1BC6E33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799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EA3B43C-210D-4151-B391-84E66A208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692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843A542-2D77-43F9-AEFA-76D2C8111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5740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A7A9E26-B8F7-460A-81F5-F68B7EF1B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3543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181AD94-508D-4102-9142-511BA0EFE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6306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D0312A34-C3B9-4AC6-BD59-9CFC8EC61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860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D6D1DDDA-29C6-4E21-A314-75B2176DB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033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29CC415-F6A5-478D-8D4C-BCE94A12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26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4329D62-8D38-448B-9405-827D3720B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5337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F0354463-A837-4FFA-A9F1-FB701BC58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9769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D1C71FC-7BBA-407D-B0EA-1FE8259F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9153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84FB-3C4E-4C2C-969E-C9730B7B09BF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Cloud 30"/>
          <p:cNvSpPr/>
          <p:nvPr userDrawn="1"/>
        </p:nvSpPr>
        <p:spPr>
          <a:xfrm>
            <a:off x="8991600" y="-152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loud 31"/>
          <p:cNvSpPr/>
          <p:nvPr userDrawn="1"/>
        </p:nvSpPr>
        <p:spPr>
          <a:xfrm>
            <a:off x="8953500" y="4572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loud 32"/>
          <p:cNvSpPr/>
          <p:nvPr userDrawn="1"/>
        </p:nvSpPr>
        <p:spPr>
          <a:xfrm>
            <a:off x="8953500" y="10668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loud 33"/>
          <p:cNvSpPr/>
          <p:nvPr userDrawn="1"/>
        </p:nvSpPr>
        <p:spPr>
          <a:xfrm>
            <a:off x="8915400" y="1676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/>
          <p:cNvSpPr/>
          <p:nvPr userDrawn="1"/>
        </p:nvSpPr>
        <p:spPr>
          <a:xfrm>
            <a:off x="8953500" y="22860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/>
          <p:cNvSpPr/>
          <p:nvPr userDrawn="1"/>
        </p:nvSpPr>
        <p:spPr>
          <a:xfrm>
            <a:off x="8953500" y="2895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/>
          <p:cNvSpPr/>
          <p:nvPr userDrawn="1"/>
        </p:nvSpPr>
        <p:spPr>
          <a:xfrm>
            <a:off x="8915400" y="35052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loud 37"/>
          <p:cNvSpPr/>
          <p:nvPr userDrawn="1"/>
        </p:nvSpPr>
        <p:spPr>
          <a:xfrm>
            <a:off x="8991600" y="41148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loud 38"/>
          <p:cNvSpPr/>
          <p:nvPr userDrawn="1"/>
        </p:nvSpPr>
        <p:spPr>
          <a:xfrm>
            <a:off x="8991600" y="4724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loud 39"/>
          <p:cNvSpPr/>
          <p:nvPr userDrawn="1"/>
        </p:nvSpPr>
        <p:spPr>
          <a:xfrm>
            <a:off x="8953500" y="53340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loud 40"/>
          <p:cNvSpPr/>
          <p:nvPr userDrawn="1"/>
        </p:nvSpPr>
        <p:spPr>
          <a:xfrm>
            <a:off x="8953500" y="5943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loud 41"/>
          <p:cNvSpPr/>
          <p:nvPr userDrawn="1"/>
        </p:nvSpPr>
        <p:spPr>
          <a:xfrm>
            <a:off x="8953500" y="6324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loud 42"/>
          <p:cNvSpPr/>
          <p:nvPr userDrawn="1"/>
        </p:nvSpPr>
        <p:spPr>
          <a:xfrm>
            <a:off x="-266700" y="-152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loud 43"/>
          <p:cNvSpPr/>
          <p:nvPr userDrawn="1"/>
        </p:nvSpPr>
        <p:spPr>
          <a:xfrm>
            <a:off x="-304800" y="4572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loud 44"/>
          <p:cNvSpPr/>
          <p:nvPr userDrawn="1"/>
        </p:nvSpPr>
        <p:spPr>
          <a:xfrm>
            <a:off x="-304800" y="10668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loud 45"/>
          <p:cNvSpPr/>
          <p:nvPr userDrawn="1"/>
        </p:nvSpPr>
        <p:spPr>
          <a:xfrm>
            <a:off x="-342900" y="1676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loud 46"/>
          <p:cNvSpPr/>
          <p:nvPr userDrawn="1"/>
        </p:nvSpPr>
        <p:spPr>
          <a:xfrm>
            <a:off x="-304800" y="22860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loud 47"/>
          <p:cNvSpPr/>
          <p:nvPr userDrawn="1"/>
        </p:nvSpPr>
        <p:spPr>
          <a:xfrm>
            <a:off x="-304800" y="2895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loud 48"/>
          <p:cNvSpPr/>
          <p:nvPr userDrawn="1"/>
        </p:nvSpPr>
        <p:spPr>
          <a:xfrm>
            <a:off x="-342900" y="35052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loud 49"/>
          <p:cNvSpPr/>
          <p:nvPr userDrawn="1"/>
        </p:nvSpPr>
        <p:spPr>
          <a:xfrm>
            <a:off x="-266700" y="41148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loud 50"/>
          <p:cNvSpPr/>
          <p:nvPr userDrawn="1"/>
        </p:nvSpPr>
        <p:spPr>
          <a:xfrm>
            <a:off x="-266700" y="4724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loud 51"/>
          <p:cNvSpPr/>
          <p:nvPr userDrawn="1"/>
        </p:nvSpPr>
        <p:spPr>
          <a:xfrm>
            <a:off x="-304800" y="53340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loud 52"/>
          <p:cNvSpPr/>
          <p:nvPr userDrawn="1"/>
        </p:nvSpPr>
        <p:spPr>
          <a:xfrm>
            <a:off x="-304800" y="5943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loud 53"/>
          <p:cNvSpPr/>
          <p:nvPr userDrawn="1"/>
        </p:nvSpPr>
        <p:spPr>
          <a:xfrm>
            <a:off x="-304800" y="6324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 userDrawn="1"/>
        </p:nvGrpSpPr>
        <p:grpSpPr>
          <a:xfrm rot="5400000">
            <a:off x="3086100" y="-3771900"/>
            <a:ext cx="609600" cy="7239000"/>
            <a:chOff x="1219200" y="0"/>
            <a:chExt cx="609600" cy="7239000"/>
          </a:xfrm>
        </p:grpSpPr>
        <p:sp>
          <p:nvSpPr>
            <p:cNvPr id="55" name="Cloud 54"/>
            <p:cNvSpPr/>
            <p:nvPr userDrawn="1"/>
          </p:nvSpPr>
          <p:spPr>
            <a:xfrm>
              <a:off x="1295400" y="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loud 55"/>
            <p:cNvSpPr/>
            <p:nvPr userDrawn="1"/>
          </p:nvSpPr>
          <p:spPr>
            <a:xfrm>
              <a:off x="1257300" y="609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loud 56"/>
            <p:cNvSpPr/>
            <p:nvPr userDrawn="1"/>
          </p:nvSpPr>
          <p:spPr>
            <a:xfrm>
              <a:off x="1257300" y="1219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loud 57"/>
            <p:cNvSpPr/>
            <p:nvPr userDrawn="1"/>
          </p:nvSpPr>
          <p:spPr>
            <a:xfrm>
              <a:off x="1219200" y="1828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Cloud 58"/>
            <p:cNvSpPr/>
            <p:nvPr userDrawn="1"/>
          </p:nvSpPr>
          <p:spPr>
            <a:xfrm>
              <a:off x="1257300" y="2438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Cloud 59"/>
            <p:cNvSpPr/>
            <p:nvPr userDrawn="1"/>
          </p:nvSpPr>
          <p:spPr>
            <a:xfrm>
              <a:off x="1257300" y="3048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Cloud 60"/>
            <p:cNvSpPr/>
            <p:nvPr userDrawn="1"/>
          </p:nvSpPr>
          <p:spPr>
            <a:xfrm>
              <a:off x="1219200" y="3657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loud 61"/>
            <p:cNvSpPr/>
            <p:nvPr userDrawn="1"/>
          </p:nvSpPr>
          <p:spPr>
            <a:xfrm>
              <a:off x="1295400" y="4267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Cloud 62"/>
            <p:cNvSpPr/>
            <p:nvPr userDrawn="1"/>
          </p:nvSpPr>
          <p:spPr>
            <a:xfrm>
              <a:off x="1295400" y="4876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loud 63"/>
            <p:cNvSpPr/>
            <p:nvPr userDrawn="1"/>
          </p:nvSpPr>
          <p:spPr>
            <a:xfrm>
              <a:off x="1257300" y="5486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loud 64"/>
            <p:cNvSpPr/>
            <p:nvPr userDrawn="1"/>
          </p:nvSpPr>
          <p:spPr>
            <a:xfrm>
              <a:off x="1257300" y="6096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Cloud 65"/>
            <p:cNvSpPr/>
            <p:nvPr userDrawn="1"/>
          </p:nvSpPr>
          <p:spPr>
            <a:xfrm>
              <a:off x="1257300" y="6477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/>
          <p:cNvGrpSpPr/>
          <p:nvPr userDrawn="1"/>
        </p:nvGrpSpPr>
        <p:grpSpPr>
          <a:xfrm rot="5400000">
            <a:off x="5600700" y="-3771900"/>
            <a:ext cx="609600" cy="7239000"/>
            <a:chOff x="1219200" y="0"/>
            <a:chExt cx="609600" cy="7239000"/>
          </a:xfrm>
        </p:grpSpPr>
        <p:sp>
          <p:nvSpPr>
            <p:cNvPr id="69" name="Cloud 68"/>
            <p:cNvSpPr/>
            <p:nvPr userDrawn="1"/>
          </p:nvSpPr>
          <p:spPr>
            <a:xfrm>
              <a:off x="1295400" y="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Cloud 69"/>
            <p:cNvSpPr/>
            <p:nvPr userDrawn="1"/>
          </p:nvSpPr>
          <p:spPr>
            <a:xfrm>
              <a:off x="1257300" y="609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Cloud 70"/>
            <p:cNvSpPr/>
            <p:nvPr userDrawn="1"/>
          </p:nvSpPr>
          <p:spPr>
            <a:xfrm>
              <a:off x="1257300" y="1219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Cloud 71"/>
            <p:cNvSpPr/>
            <p:nvPr userDrawn="1"/>
          </p:nvSpPr>
          <p:spPr>
            <a:xfrm>
              <a:off x="1219200" y="1828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Cloud 72"/>
            <p:cNvSpPr/>
            <p:nvPr userDrawn="1"/>
          </p:nvSpPr>
          <p:spPr>
            <a:xfrm>
              <a:off x="1257300" y="2438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Cloud 73"/>
            <p:cNvSpPr/>
            <p:nvPr userDrawn="1"/>
          </p:nvSpPr>
          <p:spPr>
            <a:xfrm>
              <a:off x="1257300" y="3048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loud 74"/>
            <p:cNvSpPr/>
            <p:nvPr userDrawn="1"/>
          </p:nvSpPr>
          <p:spPr>
            <a:xfrm>
              <a:off x="1219200" y="3657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Cloud 75"/>
            <p:cNvSpPr/>
            <p:nvPr userDrawn="1"/>
          </p:nvSpPr>
          <p:spPr>
            <a:xfrm>
              <a:off x="1295400" y="4267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loud 76"/>
            <p:cNvSpPr/>
            <p:nvPr userDrawn="1"/>
          </p:nvSpPr>
          <p:spPr>
            <a:xfrm>
              <a:off x="1295400" y="4876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loud 77"/>
            <p:cNvSpPr/>
            <p:nvPr userDrawn="1"/>
          </p:nvSpPr>
          <p:spPr>
            <a:xfrm>
              <a:off x="1257300" y="5486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Cloud 78"/>
            <p:cNvSpPr/>
            <p:nvPr userDrawn="1"/>
          </p:nvSpPr>
          <p:spPr>
            <a:xfrm>
              <a:off x="1257300" y="6096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Cloud 79"/>
            <p:cNvSpPr/>
            <p:nvPr userDrawn="1"/>
          </p:nvSpPr>
          <p:spPr>
            <a:xfrm>
              <a:off x="1257300" y="6477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/>
          <p:cNvGrpSpPr/>
          <p:nvPr userDrawn="1"/>
        </p:nvGrpSpPr>
        <p:grpSpPr>
          <a:xfrm rot="5400000">
            <a:off x="3086100" y="3314700"/>
            <a:ext cx="609600" cy="7239000"/>
            <a:chOff x="1219200" y="0"/>
            <a:chExt cx="609600" cy="7239000"/>
          </a:xfrm>
        </p:grpSpPr>
        <p:sp>
          <p:nvSpPr>
            <p:cNvPr id="82" name="Cloud 81"/>
            <p:cNvSpPr/>
            <p:nvPr userDrawn="1"/>
          </p:nvSpPr>
          <p:spPr>
            <a:xfrm>
              <a:off x="1295400" y="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Cloud 82"/>
            <p:cNvSpPr/>
            <p:nvPr userDrawn="1"/>
          </p:nvSpPr>
          <p:spPr>
            <a:xfrm>
              <a:off x="1257300" y="609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Cloud 83"/>
            <p:cNvSpPr/>
            <p:nvPr userDrawn="1"/>
          </p:nvSpPr>
          <p:spPr>
            <a:xfrm>
              <a:off x="1257300" y="1219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loud 84"/>
            <p:cNvSpPr/>
            <p:nvPr userDrawn="1"/>
          </p:nvSpPr>
          <p:spPr>
            <a:xfrm>
              <a:off x="1219200" y="1828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Cloud 85"/>
            <p:cNvSpPr/>
            <p:nvPr userDrawn="1"/>
          </p:nvSpPr>
          <p:spPr>
            <a:xfrm>
              <a:off x="1257300" y="2438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Cloud 86"/>
            <p:cNvSpPr/>
            <p:nvPr userDrawn="1"/>
          </p:nvSpPr>
          <p:spPr>
            <a:xfrm>
              <a:off x="1257300" y="3048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Cloud 87"/>
            <p:cNvSpPr/>
            <p:nvPr userDrawn="1"/>
          </p:nvSpPr>
          <p:spPr>
            <a:xfrm>
              <a:off x="1219200" y="3657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Cloud 88"/>
            <p:cNvSpPr/>
            <p:nvPr userDrawn="1"/>
          </p:nvSpPr>
          <p:spPr>
            <a:xfrm>
              <a:off x="1295400" y="4267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Cloud 89"/>
            <p:cNvSpPr/>
            <p:nvPr userDrawn="1"/>
          </p:nvSpPr>
          <p:spPr>
            <a:xfrm>
              <a:off x="1295400" y="4876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Cloud 90"/>
            <p:cNvSpPr/>
            <p:nvPr userDrawn="1"/>
          </p:nvSpPr>
          <p:spPr>
            <a:xfrm>
              <a:off x="1257300" y="5486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Cloud 91"/>
            <p:cNvSpPr/>
            <p:nvPr userDrawn="1"/>
          </p:nvSpPr>
          <p:spPr>
            <a:xfrm>
              <a:off x="1257300" y="6096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Cloud 92"/>
            <p:cNvSpPr/>
            <p:nvPr userDrawn="1"/>
          </p:nvSpPr>
          <p:spPr>
            <a:xfrm>
              <a:off x="1257300" y="6477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4" name="Group 93"/>
          <p:cNvGrpSpPr/>
          <p:nvPr userDrawn="1"/>
        </p:nvGrpSpPr>
        <p:grpSpPr>
          <a:xfrm rot="5400000">
            <a:off x="5600700" y="3314700"/>
            <a:ext cx="609600" cy="7239000"/>
            <a:chOff x="1219200" y="0"/>
            <a:chExt cx="609600" cy="7239000"/>
          </a:xfrm>
        </p:grpSpPr>
        <p:sp>
          <p:nvSpPr>
            <p:cNvPr id="95" name="Cloud 94"/>
            <p:cNvSpPr/>
            <p:nvPr userDrawn="1"/>
          </p:nvSpPr>
          <p:spPr>
            <a:xfrm>
              <a:off x="1295400" y="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Cloud 95"/>
            <p:cNvSpPr/>
            <p:nvPr userDrawn="1"/>
          </p:nvSpPr>
          <p:spPr>
            <a:xfrm>
              <a:off x="1257300" y="609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Cloud 96"/>
            <p:cNvSpPr/>
            <p:nvPr userDrawn="1"/>
          </p:nvSpPr>
          <p:spPr>
            <a:xfrm>
              <a:off x="1257300" y="1219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Cloud 97"/>
            <p:cNvSpPr/>
            <p:nvPr userDrawn="1"/>
          </p:nvSpPr>
          <p:spPr>
            <a:xfrm>
              <a:off x="1219200" y="1828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Cloud 98"/>
            <p:cNvSpPr/>
            <p:nvPr userDrawn="1"/>
          </p:nvSpPr>
          <p:spPr>
            <a:xfrm>
              <a:off x="1257300" y="2438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Cloud 99"/>
            <p:cNvSpPr/>
            <p:nvPr userDrawn="1"/>
          </p:nvSpPr>
          <p:spPr>
            <a:xfrm>
              <a:off x="1257300" y="3048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Cloud 100"/>
            <p:cNvSpPr/>
            <p:nvPr userDrawn="1"/>
          </p:nvSpPr>
          <p:spPr>
            <a:xfrm>
              <a:off x="1219200" y="3657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Cloud 101"/>
            <p:cNvSpPr/>
            <p:nvPr userDrawn="1"/>
          </p:nvSpPr>
          <p:spPr>
            <a:xfrm>
              <a:off x="1295400" y="4267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Cloud 102"/>
            <p:cNvSpPr/>
            <p:nvPr userDrawn="1"/>
          </p:nvSpPr>
          <p:spPr>
            <a:xfrm>
              <a:off x="1295400" y="4876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Cloud 103"/>
            <p:cNvSpPr/>
            <p:nvPr userDrawn="1"/>
          </p:nvSpPr>
          <p:spPr>
            <a:xfrm>
              <a:off x="1257300" y="5486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Cloud 104"/>
            <p:cNvSpPr/>
            <p:nvPr userDrawn="1"/>
          </p:nvSpPr>
          <p:spPr>
            <a:xfrm>
              <a:off x="1257300" y="6096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Cloud 105"/>
            <p:cNvSpPr/>
            <p:nvPr userDrawn="1"/>
          </p:nvSpPr>
          <p:spPr>
            <a:xfrm>
              <a:off x="1257300" y="6477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6D4C14-4A6C-41E0-ADA6-2B64BA2AB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Told Him How Far – Willing to Go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Repetition of 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Resisting first instance – not too hard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 resisted at first – then yielded (Gen. 3:1-6)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Samson resisted Delilah (Judges 16)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Continual and daily (v. 10)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Designed to wear him down (Prov. 6:26)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Told Him How Far – Willing to Go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Repetition of It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Convenient Opportunity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Fact – easily get caught is a deterrent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Master gone – no one else around (v.11)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Being alone is enticing (Prov. 7:19-20)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Danger: being alone with no one around!!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1676400"/>
            <a:ext cx="7543800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Told Him How Far – Willing to Go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Repetition of 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Convenient Opportunity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5562600" y="1371600"/>
            <a:ext cx="2918792" cy="20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5297" y="304800"/>
            <a:ext cx="6503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467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 “NO” (vv. 8, 10)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Spoke of trust (v. 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Recalled sacredness of marriage (v. 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Called it wickedness [evil] (v. 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Called it sin against God (v. 9)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Refused to be with her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 10)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“or even be with her (NIV)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“kept out of her way as much as possible” (LBP)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Understood  danger of association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Hang around – could easily lead to…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Prov. 5:8 – do not go near the door of her…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Refused to be with her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 10)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Fled and ran outside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 12)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Literally!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Removed himself from temptation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Actions showed his words were real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have to leave – house, car, room, etc.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Promptly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8, 12)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the slightest hesitation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any dallying with the temptation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waiting to see how far this may go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Promptly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8, 12)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Firmly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8-10)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wavering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indecision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pushing aside something that he secretly desired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 “no” and meant it!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864858"/>
            <a:ext cx="87630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Promptly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8, 12)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Firmly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8-10)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453303" y="158213"/>
            <a:ext cx="3106415" cy="1893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69075" y="2805868"/>
            <a:ext cx="8217725" cy="5232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The Wayward Son Comes Home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3137" y="4343400"/>
            <a:ext cx="8229600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Day Classes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Forgiveness (Matt. 18:21-35)</a:t>
            </a:r>
          </a:p>
        </p:txBody>
      </p:sp>
    </p:spTree>
    <p:extLst>
      <p:ext uri="{BB962C8B-B14F-4D97-AF65-F5344CB8AC3E}">
        <p14:creationId xmlns:p14="http://schemas.microsoft.com/office/powerpoint/2010/main" val="316832806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5562600" y="1371600"/>
            <a:ext cx="2918792" cy="20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5297" y="304800"/>
            <a:ext cx="6503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467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381000"/>
            <a:ext cx="52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Difference and Love and Lust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woman lusted for him – did not love him!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Evidence: her lie &amp; effort to destroy him (vv. 14-ff)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“But indeed all illicit passion, whether gratified or baulked, has a tendency sooner or later to become transformed into hate” (Pulpit)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who lust after you – not necessarily love you!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Lust seek gratification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Love cares about the person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381000"/>
            <a:ext cx="52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Difference and Love and Lust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Lost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Lost his coat (vv. 12-13)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Lost his job (v. 20)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Lost his freedom (v. 20)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Lost his standing / approval of man (vv. 14-23)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may lose: boyfriend, girlfriend, standing among “friends”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381000"/>
            <a:ext cx="52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Difference and Love and Lust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Lost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Kept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purity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honor (Prov. 6:33)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conscience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reputation among the godly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relationship with God (vv. 21-23)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381000"/>
            <a:ext cx="52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010055"/>
            <a:ext cx="85344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Difference and Love and Lust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Lost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Kept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5562600" y="1371600"/>
            <a:ext cx="2918792" cy="20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5297" y="304800"/>
            <a:ext cx="6503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467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</p:spTree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676400"/>
            <a:ext cx="7848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Favored son of Jacob (Gen. 37)</a:t>
            </a:r>
          </a:p>
          <a:p>
            <a:pPr>
              <a:buFont typeface="Wingdings" pitchFamily="2" charset="2"/>
              <a:buChar char="Ø"/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Brothers sold him to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Midianite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traders (Gen. 37)</a:t>
            </a:r>
          </a:p>
          <a:p>
            <a:pPr>
              <a:buFont typeface="Wingdings" pitchFamily="2" charset="2"/>
              <a:buChar char="Ø"/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344488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Midianites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sold him to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Potiphar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Egypt (Gen. 	37:36)</a:t>
            </a:r>
          </a:p>
          <a:p>
            <a:pPr defTabSz="344488">
              <a:buFont typeface="Wingdings" pitchFamily="2" charset="2"/>
              <a:buChar char="Ø"/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344488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Rose in power &amp; brought blessing to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Potiphar’s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house (Gen. 39:1-6)</a:t>
            </a:r>
          </a:p>
          <a:p>
            <a:pPr defTabSz="344488">
              <a:buFont typeface="Wingdings" pitchFamily="2" charset="2"/>
              <a:buChar char="Ø"/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344488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Potiphar’s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wife tried to seduce him (Gen. 39:7-18)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152400"/>
            <a:ext cx="34323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Joseph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2438400" y="3124200"/>
            <a:ext cx="4290392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066800" y="685800"/>
            <a:ext cx="705513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0446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Gen. 39:7-23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2590800" y="228600"/>
            <a:ext cx="4290392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762000" y="3429000"/>
            <a:ext cx="2514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Seduced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429000"/>
            <a:ext cx="2514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8400" y="3429000"/>
            <a:ext cx="2514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 That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Followed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5562600" y="1371600"/>
            <a:ext cx="2918792" cy="20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5297" y="304800"/>
            <a:ext cx="6503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Age: 18-28 (cf. 37:2;  41:46,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desires that are strong on youth (2 Tim. 2:22)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when desire may be the strongest (1 Cor. 7:9)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Learn: are young with faith &amp; principle!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he seducing her!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“cast longing eyes” on him (v. 7)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“looked with desire at Joseph” (NASB)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“began making eyes at Joseph” (LBP)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Flirt with her eyes (Prov. 6:25)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may mean: eye set to target him!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Told Him How Far – Willing to Go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toying – flirting – only to tease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Said: “come lie with me” (v.7)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Few young men in Egypt could resist!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1001</Words>
  <Application>Microsoft Office PowerPoint</Application>
  <PresentationFormat>On-screen Show (4:3)</PresentationFormat>
  <Paragraphs>170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Times New Roman</vt:lpstr>
      <vt:lpstr>Wingdings</vt:lpstr>
      <vt:lpstr>Elfring-Elite</vt:lpstr>
      <vt:lpstr>Arial Rounded MT Bold</vt:lpstr>
      <vt:lpstr>Comic Sans MS</vt:lpstr>
      <vt:lpstr>Monotype Corsiva</vt:lpstr>
      <vt:lpstr>Calibri</vt:lpstr>
      <vt:lpstr>Arial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DonnieV</dc:creator>
  <cp:lastModifiedBy>Donnie V. Rader</cp:lastModifiedBy>
  <cp:revision>49</cp:revision>
  <dcterms:created xsi:type="dcterms:W3CDTF">2010-02-11T19:30:01Z</dcterms:created>
  <dcterms:modified xsi:type="dcterms:W3CDTF">2017-01-03T20:36:33Z</dcterms:modified>
</cp:coreProperties>
</file>