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61" r:id="rId3"/>
    <p:sldId id="264" r:id="rId4"/>
    <p:sldId id="265" r:id="rId5"/>
    <p:sldId id="266" r:id="rId6"/>
    <p:sldId id="267" r:id="rId7"/>
    <p:sldId id="268" r:id="rId8"/>
    <p:sldId id="269" r:id="rId9"/>
    <p:sldId id="270" r:id="rId10"/>
    <p:sldId id="271" r:id="rId11"/>
    <p:sldId id="273" r:id="rId12"/>
    <p:sldId id="272" r:id="rId13"/>
    <p:sldId id="274" r:id="rId14"/>
    <p:sldId id="275" r:id="rId15"/>
    <p:sldId id="276" r:id="rId16"/>
    <p:sldId id="277" r:id="rId17"/>
    <p:sldId id="279" r:id="rId18"/>
    <p:sldId id="282" r:id="rId19"/>
    <p:sldId id="283" r:id="rId20"/>
    <p:sldId id="284" r:id="rId21"/>
    <p:sldId id="285" r:id="rId22"/>
    <p:sldId id="286" r:id="rId23"/>
    <p:sldId id="287" r:id="rId24"/>
    <p:sldId id="26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020F"/>
    <a:srgbClr val="350C06"/>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87" autoAdjust="0"/>
    <p:restoredTop sz="95496" autoAdjust="0"/>
  </p:normalViewPr>
  <p:slideViewPr>
    <p:cSldViewPr snapToGrid="0" snapToObjects="1">
      <p:cViewPr varScale="1">
        <p:scale>
          <a:sx n="108" d="100"/>
          <a:sy n="108" d="100"/>
        </p:scale>
        <p:origin x="-100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3A64E-C698-354F-8027-2B75BC47F767}" type="datetimeFigureOut">
              <a:rPr lang="en-US" smtClean="0"/>
              <a:t>8/1/17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C8E18-CEC2-BD4D-9E72-7EF1F6846789}" type="slidenum">
              <a:rPr lang="en-US" smtClean="0"/>
              <a:t>‹#›</a:t>
            </a:fld>
            <a:endParaRPr lang="en-US"/>
          </a:p>
        </p:txBody>
      </p:sp>
    </p:spTree>
    <p:extLst>
      <p:ext uri="{BB962C8B-B14F-4D97-AF65-F5344CB8AC3E}">
        <p14:creationId xmlns:p14="http://schemas.microsoft.com/office/powerpoint/2010/main" val="26133853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 name="Shape 936"/>
          <p:cNvSpPr>
            <a:spLocks noGrp="1" noRot="1" noChangeAspect="1"/>
          </p:cNvSpPr>
          <p:nvPr>
            <p:ph type="sldImg"/>
          </p:nvPr>
        </p:nvSpPr>
        <p:spPr>
          <a:prstGeom prst="rect">
            <a:avLst/>
          </a:prstGeom>
        </p:spPr>
        <p:txBody>
          <a:bodyPr/>
          <a:lstStyle/>
          <a:p>
            <a:pPr lvl="0"/>
            <a:endParaRPr/>
          </a:p>
        </p:txBody>
      </p:sp>
      <p:sp>
        <p:nvSpPr>
          <p:cNvPr id="937" name="Shape 937"/>
          <p:cNvSpPr>
            <a:spLocks noGrp="1"/>
          </p:cNvSpPr>
          <p:nvPr>
            <p:ph type="body" sz="quarter" idx="1"/>
          </p:nvPr>
        </p:nvSpPr>
        <p:spPr>
          <a:prstGeom prst="rect">
            <a:avLst/>
          </a:prstGeom>
        </p:spPr>
        <p:txBody>
          <a:bodyPr/>
          <a:lstStyle/>
          <a:p>
            <a:pPr lvl="0" defTabSz="1295400">
              <a:lnSpc>
                <a:spcPct val="90000"/>
              </a:lnSpc>
              <a:buClr>
                <a:srgbClr val="000000"/>
              </a:buClr>
              <a:defRPr sz="1800"/>
            </a:pPr>
            <a:r>
              <a:rPr sz="1600" b="1">
                <a:uFill>
                  <a:solidFill/>
                </a:uFill>
                <a:latin typeface="Candara"/>
                <a:ea typeface="Candara"/>
                <a:cs typeface="Candara"/>
                <a:sym typeface="Candara"/>
              </a:rPr>
              <a:t>I. Introduction</a:t>
            </a:r>
            <a:endParaRPr sz="1600">
              <a:uFill>
                <a:solidFill/>
              </a:uFill>
              <a:latin typeface="Candara"/>
              <a:ea typeface="Candara"/>
              <a:cs typeface="Candara"/>
              <a:sym typeface="Candara"/>
            </a:endParaRPr>
          </a:p>
          <a:p>
            <a:pPr lvl="0" defTabSz="1295400">
              <a:lnSpc>
                <a:spcPct val="90000"/>
              </a:lnSpc>
              <a:buClr>
                <a:srgbClr val="000000"/>
              </a:buClr>
              <a:defRPr sz="1800"/>
            </a:pPr>
            <a:r>
              <a:rPr sz="1600">
                <a:uFill>
                  <a:solidFill/>
                </a:uFill>
                <a:latin typeface="Candara"/>
                <a:ea typeface="Candara"/>
                <a:cs typeface="Candara"/>
                <a:sym typeface="Candara"/>
              </a:rPr>
              <a:t>With this lesson the student of church history embarks upon a study of that long, dark process of apostasy which eventually culminated in the Roman Catholic Church. This apostasy unfolded very gradually.</a:t>
            </a:r>
          </a:p>
          <a:p>
            <a:pPr lvl="0" defTabSz="1295400">
              <a:lnSpc>
                <a:spcPct val="90000"/>
              </a:lnSpc>
              <a:buClr>
                <a:srgbClr val="000000"/>
              </a:buClr>
              <a:defRPr sz="1800"/>
            </a:pPr>
            <a:endParaRPr sz="1600">
              <a:uFill>
                <a:solidFill/>
              </a:uFill>
              <a:latin typeface="Candara"/>
              <a:ea typeface="Candara"/>
              <a:cs typeface="Candara"/>
              <a:sym typeface="Candara"/>
            </a:endParaRPr>
          </a:p>
          <a:p>
            <a:pPr lvl="0" defTabSz="1295400">
              <a:lnSpc>
                <a:spcPct val="90000"/>
              </a:lnSpc>
              <a:buClr>
                <a:srgbClr val="000000"/>
              </a:buClr>
              <a:defRPr sz="1800"/>
            </a:pPr>
            <a:r>
              <a:rPr sz="1600" b="1">
                <a:uFill>
                  <a:solidFill/>
                </a:uFill>
                <a:latin typeface="Candara"/>
                <a:ea typeface="Candara"/>
                <a:cs typeface="Candara"/>
                <a:sym typeface="Candara"/>
              </a:rPr>
              <a:t>II. The Rise of the Monarchical Episcopate</a:t>
            </a:r>
            <a:endParaRPr sz="1600">
              <a:uFill>
                <a:solidFill/>
              </a:uFill>
              <a:latin typeface="Candara"/>
              <a:ea typeface="Candara"/>
              <a:cs typeface="Candara"/>
              <a:sym typeface="Candara"/>
            </a:endParaRPr>
          </a:p>
          <a:p>
            <a:pPr lvl="0" defTabSz="1295400">
              <a:lnSpc>
                <a:spcPct val="90000"/>
              </a:lnSpc>
              <a:buClr>
                <a:srgbClr val="000000"/>
              </a:buClr>
              <a:defRPr sz="1800"/>
            </a:pPr>
            <a:r>
              <a:rPr sz="1600">
                <a:uFill>
                  <a:solidFill/>
                </a:uFill>
                <a:latin typeface="Candara"/>
                <a:ea typeface="Candara"/>
                <a:cs typeface="Candara"/>
                <a:sym typeface="Candara"/>
              </a:rPr>
              <a:t>The first step which apostasy took in the church was in the corruption of its organization. </a:t>
            </a:r>
          </a:p>
          <a:p>
            <a:pPr lvl="0" defTabSz="1295400">
              <a:lnSpc>
                <a:spcPct val="90000"/>
              </a:lnSpc>
              <a:buClr>
                <a:srgbClr val="000000"/>
              </a:buClr>
              <a:defRPr sz="1800"/>
            </a:pPr>
            <a:r>
              <a:rPr sz="1600">
                <a:effectLst>
                  <a:outerShdw blurRad="38100" dist="38100" dir="2700000" rotWithShape="0">
                    <a:srgbClr val="CBCBCB"/>
                  </a:outerShdw>
                </a:effectLst>
                <a:uFill>
                  <a:solidFill/>
                </a:uFill>
                <a:latin typeface="Candara"/>
                <a:ea typeface="Candara"/>
                <a:cs typeface="Candara"/>
                <a:sym typeface="Candara"/>
              </a:rPr>
              <a:t>Presiding Elders – one elder had preeminence over the others -</a:t>
            </a:r>
            <a:endParaRPr sz="1600">
              <a:uFill>
                <a:solidFill/>
              </a:uFill>
              <a:latin typeface="Candara"/>
              <a:ea typeface="Candara"/>
              <a:cs typeface="Candara"/>
              <a:sym typeface="Candara"/>
            </a:endParaRPr>
          </a:p>
          <a:p>
            <a:pPr lvl="0" defTabSz="1295400">
              <a:lnSpc>
                <a:spcPct val="90000"/>
              </a:lnSpc>
              <a:buClr>
                <a:srgbClr val="000000"/>
              </a:buClr>
              <a:defRPr sz="1800"/>
            </a:pPr>
            <a:r>
              <a:rPr sz="1600">
                <a:effectLst>
                  <a:outerShdw blurRad="38100" dist="38100" dir="2700000" rotWithShape="0">
                    <a:srgbClr val="CBCBCB"/>
                  </a:outerShdw>
                </a:effectLst>
                <a:uFill>
                  <a:solidFill/>
                </a:uFill>
                <a:latin typeface="Candara"/>
                <a:ea typeface="Candara"/>
                <a:cs typeface="Candara"/>
                <a:sym typeface="Candara"/>
              </a:rPr>
              <a:t>Elder – Bishop distinction – The word bishop came to have reference to a different office – having greater authority - </a:t>
            </a:r>
            <a:endParaRPr sz="1600">
              <a:uFill>
                <a:solidFill/>
              </a:uFill>
              <a:latin typeface="Candara"/>
              <a:ea typeface="Candara"/>
              <a:cs typeface="Candara"/>
              <a:sym typeface="Candara"/>
            </a:endParaRPr>
          </a:p>
          <a:p>
            <a:pPr lvl="0" defTabSz="1295400">
              <a:lnSpc>
                <a:spcPct val="90000"/>
              </a:lnSpc>
              <a:buClr>
                <a:srgbClr val="000000"/>
              </a:buClr>
              <a:defRPr sz="1800"/>
            </a:pPr>
            <a:r>
              <a:rPr sz="1600">
                <a:effectLst>
                  <a:outerShdw blurRad="38100" dist="38100" dir="2700000" rotWithShape="0">
                    <a:srgbClr val="CBCBCB"/>
                  </a:outerShdw>
                </a:effectLst>
                <a:uFill>
                  <a:solidFill/>
                </a:uFill>
                <a:latin typeface="Candara"/>
                <a:ea typeface="Candara"/>
                <a:cs typeface="Candara"/>
                <a:sym typeface="Candara"/>
              </a:rPr>
              <a:t>Metropolitan Bishops – Bishop’s in larger cities oversaw rose to more preeminent status than did those in smaller locations</a:t>
            </a:r>
            <a:endParaRPr sz="1600">
              <a:uFill>
                <a:solidFill/>
              </a:uFill>
              <a:latin typeface="Candara"/>
              <a:ea typeface="Candara"/>
              <a:cs typeface="Candara"/>
              <a:sym typeface="Candara"/>
            </a:endParaRPr>
          </a:p>
          <a:p>
            <a:pPr lvl="0" defTabSz="1295400">
              <a:lnSpc>
                <a:spcPct val="90000"/>
              </a:lnSpc>
              <a:buClr>
                <a:srgbClr val="000000"/>
              </a:buClr>
              <a:defRPr sz="1800"/>
            </a:pPr>
            <a:r>
              <a:rPr sz="1600">
                <a:effectLst>
                  <a:outerShdw blurRad="38100" dist="38100" dir="2700000" rotWithShape="0">
                    <a:srgbClr val="CBCBCB"/>
                  </a:outerShdw>
                </a:effectLst>
                <a:uFill>
                  <a:solidFill/>
                </a:uFill>
                <a:latin typeface="Candara"/>
                <a:ea typeface="Candara"/>
                <a:cs typeface="Candara"/>
                <a:sym typeface="Candara"/>
              </a:rPr>
              <a:t>Diocesan Bishop – Churches within a particular region was grouped together in what came to be known as a diocese – One of the metropolitan bishops were chosen to oversee that diocese (all churches in that region)</a:t>
            </a:r>
            <a:endParaRPr sz="1600">
              <a:uFill>
                <a:solidFill/>
              </a:uFill>
              <a:latin typeface="Candara"/>
              <a:ea typeface="Candara"/>
              <a:cs typeface="Candara"/>
              <a:sym typeface="Candara"/>
            </a:endParaRPr>
          </a:p>
          <a:p>
            <a:pPr lvl="0" defTabSz="1295400">
              <a:lnSpc>
                <a:spcPct val="90000"/>
              </a:lnSpc>
              <a:buClr>
                <a:srgbClr val="000000"/>
              </a:buClr>
              <a:defRPr sz="1800"/>
            </a:pPr>
            <a:r>
              <a:rPr sz="1600">
                <a:effectLst>
                  <a:outerShdw blurRad="38100" dist="38100" dir="2700000" rotWithShape="0">
                    <a:srgbClr val="CBCBCB"/>
                  </a:outerShdw>
                </a:effectLst>
                <a:uFill>
                  <a:solidFill/>
                </a:uFill>
                <a:latin typeface="Candara"/>
                <a:ea typeface="Candara"/>
                <a:cs typeface="Candara"/>
                <a:sym typeface="Candara"/>
              </a:rPr>
              <a:t>Arch Bishops – </a:t>
            </a:r>
            <a:r>
              <a:rPr sz="1600" i="1">
                <a:effectLst>
                  <a:outerShdw blurRad="38100" dist="38100" dir="2700000" rotWithShape="0">
                    <a:srgbClr val="CBCBCB"/>
                  </a:outerShdw>
                </a:effectLst>
                <a:uFill>
                  <a:solidFill/>
                </a:uFill>
                <a:latin typeface="Candara"/>
                <a:ea typeface="Candara"/>
                <a:cs typeface="Candara"/>
                <a:sym typeface="Candara"/>
              </a:rPr>
              <a:t>(Alexandria, Jerusalem, Antioch, Constantinople, &amp; Rome) – eventually – the Christian world was made up of five regions – the five men who oversaw these regions were known as Arch Bishops - </a:t>
            </a:r>
            <a:endParaRPr sz="1600">
              <a:uFill>
                <a:solidFill/>
              </a:uFill>
              <a:latin typeface="Candara"/>
              <a:ea typeface="Candara"/>
              <a:cs typeface="Candara"/>
              <a:sym typeface="Candara"/>
            </a:endParaRPr>
          </a:p>
          <a:p>
            <a:pPr lvl="0" defTabSz="1295400">
              <a:lnSpc>
                <a:spcPct val="90000"/>
              </a:lnSpc>
              <a:buClr>
                <a:srgbClr val="000000"/>
              </a:buClr>
              <a:defRPr sz="1800"/>
            </a:pPr>
            <a:r>
              <a:rPr sz="1600">
                <a:effectLst>
                  <a:outerShdw blurRad="38100" dist="38100" dir="2700000" rotWithShape="0">
                    <a:srgbClr val="CBCBCB"/>
                  </a:outerShdw>
                </a:effectLst>
                <a:uFill>
                  <a:solidFill/>
                </a:uFill>
                <a:latin typeface="Candara"/>
                <a:ea typeface="Candara"/>
                <a:cs typeface="Candara"/>
                <a:sym typeface="Candara"/>
              </a:rPr>
              <a:t>The Pope – (606 AD.) Boniface the 3</a:t>
            </a:r>
            <a:r>
              <a:rPr sz="1600" baseline="30500">
                <a:effectLst>
                  <a:outerShdw blurRad="38100" dist="38100" dir="2700000" rotWithShape="0">
                    <a:srgbClr val="CBCBCB"/>
                  </a:outerShdw>
                </a:effectLst>
                <a:uFill>
                  <a:solidFill/>
                </a:uFill>
                <a:latin typeface="Candara"/>
                <a:ea typeface="Candara"/>
                <a:cs typeface="Candara"/>
                <a:sym typeface="Candara"/>
              </a:rPr>
              <a:t>rd</a:t>
            </a:r>
            <a:r>
              <a:rPr sz="1600">
                <a:effectLst>
                  <a:outerShdw blurRad="38100" dist="38100" dir="2700000" rotWithShape="0">
                    <a:srgbClr val="CBCBCB"/>
                  </a:outerShdw>
                </a:effectLst>
                <a:uFill>
                  <a:solidFill/>
                </a:uFill>
                <a:latin typeface="Candara"/>
                <a:ea typeface="Candara"/>
                <a:cs typeface="Candara"/>
                <a:sym typeface="Candara"/>
              </a:rPr>
              <a:t> – was the first recognized universal bishop – or pope. </a:t>
            </a:r>
            <a:endParaRPr sz="1600">
              <a:uFill>
                <a:solidFill/>
              </a:uFill>
              <a:latin typeface="Candara"/>
              <a:ea typeface="Candara"/>
              <a:cs typeface="Candara"/>
              <a:sym typeface="Candara"/>
            </a:endParaRPr>
          </a:p>
          <a:p>
            <a:pPr lvl="0" defTabSz="1295400">
              <a:lnSpc>
                <a:spcPct val="90000"/>
              </a:lnSpc>
              <a:buClr>
                <a:srgbClr val="000000"/>
              </a:buClr>
              <a:defRPr sz="1800"/>
            </a:pPr>
            <a:r>
              <a:rPr sz="1600">
                <a:effectLst>
                  <a:outerShdw blurRad="38100" dist="38100" dir="2700000" rotWithShape="0">
                    <a:srgbClr val="CBCBCB"/>
                  </a:outerShdw>
                </a:effectLst>
                <a:uFill>
                  <a:solidFill/>
                </a:uFill>
                <a:latin typeface="Candara"/>
                <a:ea typeface="Candara"/>
                <a:cs typeface="Candara"/>
                <a:sym typeface="Candara"/>
              </a:rPr>
              <a:t>John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9.t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088650" y="4331083"/>
            <a:ext cx="4495901" cy="484716"/>
          </a:xfrm>
        </p:spPr>
        <p:txBody>
          <a:bodyPr anchor="ctr">
            <a:normAutofit/>
          </a:bodyPr>
          <a:lstStyle>
            <a:lvl1pPr>
              <a:defRPr sz="1600">
                <a:solidFill>
                  <a:srgbClr val="350C06"/>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118" y="2667806"/>
            <a:ext cx="8385081" cy="1345503"/>
          </a:xfrm>
        </p:spPr>
        <p:txBody>
          <a:bodyPr/>
          <a:lstStyle/>
          <a:p>
            <a:r>
              <a:rPr lang="en-US" dirty="0" smtClean="0"/>
              <a:t>Add Your Title</a:t>
            </a:r>
            <a:endParaRPr lang="en-US" dirty="0"/>
          </a:p>
        </p:txBody>
      </p:sp>
      <p:sp>
        <p:nvSpPr>
          <p:cNvPr id="4" name="Text Placeholder 5"/>
          <p:cNvSpPr>
            <a:spLocks noGrp="1"/>
          </p:cNvSpPr>
          <p:nvPr>
            <p:ph type="body" sz="quarter" idx="11" hasCustomPrompt="1"/>
          </p:nvPr>
        </p:nvSpPr>
        <p:spPr>
          <a:xfrm>
            <a:off x="2088650" y="4331083"/>
            <a:ext cx="4495901" cy="484716"/>
          </a:xfrm>
        </p:spPr>
        <p:txBody>
          <a:bodyPr anchor="ctr">
            <a:normAutofit/>
          </a:bodyPr>
          <a:lstStyle>
            <a:lvl1pPr>
              <a:defRPr sz="1600">
                <a:solidFill>
                  <a:srgbClr val="350C06"/>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871135"/>
            <a:ext cx="8206339" cy="450426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871135"/>
            <a:ext cx="8206339" cy="450426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00118" y="765905"/>
            <a:ext cx="8385081" cy="688345"/>
          </a:xfrm>
        </p:spPr>
        <p:txBody>
          <a:bodyPr/>
          <a:lstStyle/>
          <a:p>
            <a:r>
              <a:rPr lang="en-US" dirty="0" smtClean="0"/>
              <a:t>Add Your Title</a:t>
            </a:r>
            <a:endParaRPr lang="en-US" dirty="0"/>
          </a:p>
        </p:txBody>
      </p:sp>
      <p:sp>
        <p:nvSpPr>
          <p:cNvPr id="7" name="Text Placeholder 6"/>
          <p:cNvSpPr>
            <a:spLocks noGrp="1"/>
          </p:cNvSpPr>
          <p:nvPr>
            <p:ph type="body" sz="quarter" idx="10" hasCustomPrompt="1"/>
          </p:nvPr>
        </p:nvSpPr>
        <p:spPr>
          <a:xfrm>
            <a:off x="468313" y="1871135"/>
            <a:ext cx="8206339" cy="450426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9705" y="532101"/>
            <a:ext cx="8217095" cy="5805547"/>
          </a:xfrm>
        </p:spPr>
        <p:txBody>
          <a:bodyPr anchor="ctr"/>
          <a:lstStyle>
            <a:lvl1pPr marL="0" indent="0" algn="ctr">
              <a:buFont typeface="Arial"/>
              <a:buNone/>
              <a:defRPr>
                <a:solidFill>
                  <a:srgbClr val="350C06"/>
                </a:solidFill>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01" name="pasted-image.tif"/>
          <p:cNvPicPr/>
          <p:nvPr/>
        </p:nvPicPr>
        <p:blipFill>
          <a:blip r:embed="rId3">
            <a:extLst/>
          </a:blip>
          <a:stretch>
            <a:fillRect/>
          </a:stretch>
        </p:blipFill>
        <p:spPr>
          <a:xfrm flipH="1">
            <a:off x="1162" y="872"/>
            <a:ext cx="9141677" cy="6856256"/>
          </a:xfrm>
          <a:prstGeom prst="rect">
            <a:avLst/>
          </a:prstGeom>
          <a:ln w="12700">
            <a:miter lim="400000"/>
          </a:ln>
        </p:spPr>
      </p:pic>
      <p:sp>
        <p:nvSpPr>
          <p:cNvPr id="402" name="Shape 402"/>
          <p:cNvSpPr>
            <a:spLocks noGrp="1"/>
          </p:cNvSpPr>
          <p:nvPr>
            <p:ph type="title"/>
          </p:nvPr>
        </p:nvSpPr>
        <p:spPr>
          <a:xfrm>
            <a:off x="642938" y="223242"/>
            <a:ext cx="7858125" cy="1250156"/>
          </a:xfrm>
          <a:prstGeom prst="rect">
            <a:avLst/>
          </a:prstGeom>
          <a:effectLst>
            <a:outerShdw blurRad="190500" dist="8455" dir="5400000" rotWithShape="0">
              <a:srgbClr val="000000"/>
            </a:outerShdw>
          </a:effectLst>
        </p:spPr>
        <p:txBody>
          <a:bodyPr lIns="0" tIns="0" rIns="0" bIns="0">
            <a:normAutofit/>
          </a:bodyPr>
          <a:lstStyle>
            <a:lvl1pPr defTabSz="410751">
              <a:defRPr sz="4100">
                <a:solidFill>
                  <a:srgbClr val="FFFFFF"/>
                </a:solidFill>
                <a:effectLst>
                  <a:outerShdw blurRad="76200" dist="63500" dir="2920767" rotWithShape="0">
                    <a:srgbClr val="000000"/>
                  </a:outerShdw>
                </a:effectLst>
                <a:latin typeface="Baskerville"/>
                <a:ea typeface="Baskerville"/>
                <a:cs typeface="Baskerville"/>
                <a:sym typeface="Baskerville"/>
              </a:defRPr>
            </a:lvl1pPr>
          </a:lstStyle>
          <a:p>
            <a:pPr lvl="0">
              <a:defRPr sz="1800">
                <a:solidFill>
                  <a:srgbClr val="000000"/>
                </a:solidFill>
                <a:effectLst/>
              </a:defRPr>
            </a:pPr>
            <a:r>
              <a:rPr sz="4100">
                <a:solidFill>
                  <a:srgbClr val="FFFFFF"/>
                </a:solidFill>
                <a:effectLst>
                  <a:outerShdw blurRad="76200" dist="63500" dir="2920767" rotWithShape="0">
                    <a:srgbClr val="000000"/>
                  </a:outerShdw>
                </a:effectLst>
              </a:rPr>
              <a:t>Title Text</a:t>
            </a:r>
          </a:p>
        </p:txBody>
      </p:sp>
    </p:spTree>
    <p:extLst>
      <p:ext uri="{BB962C8B-B14F-4D97-AF65-F5344CB8AC3E}">
        <p14:creationId xmlns:p14="http://schemas.microsoft.com/office/powerpoint/2010/main" val="4284835337"/>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 Blank">
    <p:bg>
      <p:bgPr>
        <a:solidFill>
          <a:srgbClr val="FFFFFF"/>
        </a:solidFill>
        <a:effectLst/>
      </p:bgPr>
    </p:bg>
    <p:spTree>
      <p:nvGrpSpPr>
        <p:cNvPr id="1" name=""/>
        <p:cNvGrpSpPr/>
        <p:nvPr/>
      </p:nvGrpSpPr>
      <p:grpSpPr>
        <a:xfrm>
          <a:off x="0" y="0"/>
          <a:ext cx="0" cy="0"/>
          <a:chOff x="0" y="0"/>
          <a:chExt cx="0" cy="0"/>
        </a:xfrm>
      </p:grpSpPr>
      <p:pic>
        <p:nvPicPr>
          <p:cNvPr id="40" name="image1.png"/>
          <p:cNvPicPr/>
          <p:nvPr/>
        </p:nvPicPr>
        <p:blipFill>
          <a:blip r:embed="rId2">
            <a:extLst/>
          </a:blip>
          <a:stretch>
            <a:fillRect/>
          </a:stretch>
        </p:blipFill>
        <p:spPr>
          <a:xfrm>
            <a:off x="0" y="0"/>
            <a:ext cx="9144000" cy="6858001"/>
          </a:xfrm>
          <a:prstGeom prst="rect">
            <a:avLst/>
          </a:prstGeom>
          <a:ln w="12700">
            <a:miter lim="400000"/>
          </a:ln>
        </p:spPr>
      </p:pic>
      <p:pic>
        <p:nvPicPr>
          <p:cNvPr id="41" name="image1.png"/>
          <p:cNvPicPr/>
          <p:nvPr/>
        </p:nvPicPr>
        <p:blipFill>
          <a:blip r:embed="rId2">
            <a:extLst/>
          </a:blip>
          <a:stretch>
            <a:fillRect/>
          </a:stretch>
        </p:blipFill>
        <p:spPr>
          <a:xfrm>
            <a:off x="0" y="0"/>
            <a:ext cx="9144000" cy="6858001"/>
          </a:xfrm>
          <a:prstGeom prst="rect">
            <a:avLst/>
          </a:prstGeom>
          <a:ln w="12700">
            <a:miter lim="400000"/>
          </a:ln>
        </p:spPr>
      </p:pic>
      <p:sp>
        <p:nvSpPr>
          <p:cNvPr id="42" name="Shape 42"/>
          <p:cNvSpPr/>
          <p:nvPr/>
        </p:nvSpPr>
        <p:spPr>
          <a:xfrm>
            <a:off x="0" y="6565119"/>
            <a:ext cx="3518297" cy="284932"/>
          </a:xfrm>
          <a:prstGeom prst="rect">
            <a:avLst/>
          </a:prstGeom>
          <a:ln w="12700">
            <a:round/>
          </a:ln>
          <a:extLst>
            <a:ext uri="{C572A759-6A51-4108-AA02-DFA0A04FC94B}">
              <ma14:wrappingTextBoxFlag xmlns:ma14="http://schemas.microsoft.com/office/mac/drawingml/2011/main" val="1"/>
            </a:ext>
          </a:extLst>
        </p:spPr>
        <p:txBody>
          <a:bodyPr lIns="26788" tIns="26788" rIns="26788" bIns="26788" anchor="ctr">
            <a:spAutoFit/>
          </a:bodyPr>
          <a:lstStyle>
            <a:lvl1pPr algn="l" defTabSz="1295400">
              <a:buClr>
                <a:srgbClr val="000000"/>
              </a:buClr>
              <a:buFont typeface="Mariah"/>
              <a:defRPr sz="2200">
                <a:solidFill>
                  <a:srgbClr val="000000"/>
                </a:solidFill>
                <a:uFill>
                  <a:solidFill/>
                </a:uFill>
                <a:latin typeface="Mariah"/>
                <a:ea typeface="Mariah"/>
                <a:cs typeface="Mariah"/>
                <a:sym typeface="Mariah"/>
              </a:defRPr>
            </a:lvl1pPr>
          </a:lstStyle>
          <a:p>
            <a:pPr lvl="0">
              <a:defRPr sz="1800">
                <a:uFillTx/>
              </a:defRPr>
            </a:pPr>
            <a:r>
              <a:rPr sz="1500">
                <a:uFill>
                  <a:solidFill/>
                </a:uFill>
              </a:rPr>
              <a:t>Don McClain</a:t>
            </a:r>
          </a:p>
        </p:txBody>
      </p:sp>
      <p:sp>
        <p:nvSpPr>
          <p:cNvPr id="43" name="Shape 43"/>
          <p:cNvSpPr/>
          <p:nvPr/>
        </p:nvSpPr>
        <p:spPr>
          <a:xfrm>
            <a:off x="4036219" y="6565119"/>
            <a:ext cx="5116711" cy="284932"/>
          </a:xfrm>
          <a:prstGeom prst="rect">
            <a:avLst/>
          </a:prstGeom>
          <a:ln w="12700">
            <a:round/>
          </a:ln>
          <a:extLst>
            <a:ext uri="{C572A759-6A51-4108-AA02-DFA0A04FC94B}">
              <ma14:wrappingTextBoxFlag xmlns:ma14="http://schemas.microsoft.com/office/mac/drawingml/2011/main" val="1"/>
            </a:ext>
          </a:extLst>
        </p:spPr>
        <p:txBody>
          <a:bodyPr lIns="26788" tIns="26788" rIns="26788" bIns="26788" anchor="ctr">
            <a:spAutoFit/>
          </a:bodyPr>
          <a:lstStyle>
            <a:lvl1pPr algn="r" defTabSz="1295400">
              <a:buClr>
                <a:srgbClr val="000000"/>
              </a:buClr>
              <a:buFont typeface="Mariah"/>
              <a:defRPr sz="2200">
                <a:solidFill>
                  <a:srgbClr val="000000"/>
                </a:solidFill>
                <a:uFill>
                  <a:solidFill/>
                </a:uFill>
                <a:latin typeface="Mariah"/>
                <a:ea typeface="Mariah"/>
                <a:cs typeface="Mariah"/>
                <a:sym typeface="Mariah"/>
              </a:defRPr>
            </a:lvl1pPr>
          </a:lstStyle>
          <a:p>
            <a:pPr lvl="0">
              <a:defRPr sz="1800">
                <a:uFillTx/>
              </a:defRPr>
            </a:pPr>
            <a:r>
              <a:rPr sz="1500">
                <a:uFill>
                  <a:solidFill/>
                </a:uFill>
              </a:rPr>
              <a:t>W. 65th St church of Christ - 9/16/2007</a:t>
            </a:r>
          </a:p>
        </p:txBody>
      </p:sp>
      <p:pic>
        <p:nvPicPr>
          <p:cNvPr id="44" name="300_HQ_Stunning_Wallpapers-5.jpg_elephant-bleu-2560x1600.png"/>
          <p:cNvPicPr/>
          <p:nvPr/>
        </p:nvPicPr>
        <p:blipFill>
          <a:blip r:embed="rId3">
            <a:extLst/>
          </a:blip>
          <a:stretch>
            <a:fillRect/>
          </a:stretch>
        </p:blipFill>
        <p:spPr>
          <a:xfrm>
            <a:off x="0" y="1672"/>
            <a:ext cx="9152930" cy="6884790"/>
          </a:xfrm>
          <a:prstGeom prst="rect">
            <a:avLst/>
          </a:prstGeom>
          <a:ln w="12700">
            <a:miter lim="400000"/>
          </a:ln>
        </p:spPr>
      </p:pic>
      <p:sp>
        <p:nvSpPr>
          <p:cNvPr id="45" name="Shape 45"/>
          <p:cNvSpPr>
            <a:spLocks noGrp="1"/>
          </p:cNvSpPr>
          <p:nvPr>
            <p:ph type="sldNum" sz="quarter" idx="2"/>
          </p:nvPr>
        </p:nvSpPr>
        <p:spPr>
          <a:xfrm>
            <a:off x="8864249" y="349583"/>
            <a:ext cx="279751" cy="265240"/>
          </a:xfrm>
          <a:prstGeom prst="rect">
            <a:avLst/>
          </a:prstGeom>
          <a:ln>
            <a:round/>
          </a:ln>
        </p:spPr>
        <p:txBody>
          <a:bodyPr wrap="none" lIns="26788" tIns="26788" rIns="26788" bIns="26788" anchor="ctr"/>
          <a:lstStyle>
            <a:lvl1pPr defTabSz="910796">
              <a:defRPr sz="1700">
                <a:uFill>
                  <a:solidFill/>
                </a:uFill>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2998768318"/>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8/1/17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 id="2147483658" r:id="rId8"/>
    <p:sldLayoutId id="2147483659" r:id="rId9"/>
  </p:sldLayoutIdLst>
  <p:txStyles>
    <p:titleStyle>
      <a:lvl1pPr algn="ctr" defTabSz="914400" rtl="0" eaLnBrk="1" latinLnBrk="0" hangingPunct="1">
        <a:spcBef>
          <a:spcPct val="0"/>
        </a:spcBef>
        <a:buNone/>
        <a:defRPr sz="4400" kern="1200">
          <a:solidFill>
            <a:schemeClr val="tx1"/>
          </a:solidFill>
          <a:latin typeface="Georgia"/>
          <a:ea typeface="+mj-ea"/>
          <a:cs typeface="Georgia"/>
        </a:defRPr>
      </a:lvl1pPr>
    </p:titleStyle>
    <p:bodyStyle>
      <a:lvl1pPr marL="0" indent="0" algn="ctr" defTabSz="914400" rtl="0" eaLnBrk="1" latinLnBrk="0" hangingPunct="1">
        <a:spcBef>
          <a:spcPct val="20000"/>
        </a:spcBef>
        <a:buFont typeface="Arial"/>
        <a:buNone/>
        <a:defRPr sz="3000" kern="1200">
          <a:solidFill>
            <a:srgbClr val="FFFFFF"/>
          </a:solidFill>
          <a:latin typeface="Georgia"/>
          <a:ea typeface="+mn-ea"/>
          <a:cs typeface="Georgia"/>
        </a:defRPr>
      </a:lvl1pPr>
      <a:lvl2pPr marL="914400" indent="-457200" algn="ctr"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ctr"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ctr"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ctr"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b="1" dirty="0" smtClean="0">
                <a:effectLst>
                  <a:glow rad="101600">
                    <a:schemeClr val="bg1">
                      <a:alpha val="75000"/>
                    </a:schemeClr>
                  </a:glow>
                </a:effectLst>
              </a:rPr>
              <a:t>Are You Looking For The Church Described In The New Testament?</a:t>
            </a:r>
            <a:endParaRPr lang="en-US" sz="3600" b="1" dirty="0">
              <a:effectLst>
                <a:glow rad="101600">
                  <a:schemeClr val="bg1">
                    <a:alpha val="75000"/>
                  </a:schemeClr>
                </a:glow>
              </a:effectLst>
            </a:endParaRPr>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938567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How Is The Term “Church” Used </a:t>
            </a:r>
            <a:br>
              <a:rPr lang="en-US" sz="2800" b="1" dirty="0" smtClean="0">
                <a:effectLst>
                  <a:glow rad="101600">
                    <a:schemeClr val="bg1">
                      <a:alpha val="75000"/>
                    </a:schemeClr>
                  </a:glow>
                </a:effectLst>
              </a:rPr>
            </a:br>
            <a:r>
              <a:rPr lang="en-US" sz="2800" b="1" dirty="0" smtClean="0">
                <a:effectLst>
                  <a:glow rad="101600">
                    <a:schemeClr val="bg1">
                      <a:alpha val="75000"/>
                    </a:schemeClr>
                  </a:glow>
                </a:effectLst>
              </a:rPr>
              <a:t>In The New Testament?</a:t>
            </a:r>
            <a:endParaRPr lang="en-US" sz="2800" dirty="0"/>
          </a:p>
        </p:txBody>
      </p:sp>
      <p:sp>
        <p:nvSpPr>
          <p:cNvPr id="9" name="Text Placeholder 8"/>
          <p:cNvSpPr>
            <a:spLocks noGrp="1"/>
          </p:cNvSpPr>
          <p:nvPr>
            <p:ph type="body" sz="quarter" idx="10"/>
          </p:nvPr>
        </p:nvSpPr>
        <p:spPr>
          <a:xfrm>
            <a:off x="468314" y="1980145"/>
            <a:ext cx="4048124"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68314" y="1904862"/>
            <a:ext cx="4256087" cy="4729506"/>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2800" dirty="0" smtClean="0">
                <a:effectLst>
                  <a:glow rad="228600">
                    <a:schemeClr val="accent6">
                      <a:satMod val="175000"/>
                      <a:alpha val="40000"/>
                    </a:schemeClr>
                  </a:glow>
                </a:effectLst>
              </a:rPr>
              <a:t>The Universal Church is composed of individuals, not denominations or even local churches      tied together:</a:t>
            </a:r>
          </a:p>
          <a:p>
            <a:pPr marL="0" lvl="1" indent="0" algn="ctr">
              <a:buNone/>
            </a:pPr>
            <a:r>
              <a:rPr lang="en-US" sz="2800" i="1" dirty="0" smtClean="0">
                <a:effectLst>
                  <a:glow rad="228600">
                    <a:schemeClr val="accent6">
                      <a:satMod val="175000"/>
                      <a:alpha val="40000"/>
                    </a:schemeClr>
                  </a:glow>
                </a:effectLst>
              </a:rPr>
              <a:t> “Now you are Christ’s body and individually members of it”    </a:t>
            </a:r>
          </a:p>
          <a:p>
            <a:pPr marL="0" lvl="1" indent="0" algn="ctr">
              <a:buNone/>
            </a:pPr>
            <a:r>
              <a:rPr lang="en-US" sz="2800" i="1" dirty="0" smtClean="0">
                <a:effectLst>
                  <a:glow rad="228600">
                    <a:schemeClr val="accent6">
                      <a:satMod val="175000"/>
                      <a:alpha val="40000"/>
                    </a:schemeClr>
                  </a:glow>
                </a:effectLst>
              </a:rPr>
              <a:t>(I Corinthians 12:27).</a:t>
            </a:r>
          </a:p>
        </p:txBody>
      </p:sp>
      <p:sp>
        <p:nvSpPr>
          <p:cNvPr id="3" name="Rectangle 2"/>
          <p:cNvSpPr/>
          <p:nvPr/>
        </p:nvSpPr>
        <p:spPr>
          <a:xfrm>
            <a:off x="4627563" y="1908900"/>
            <a:ext cx="4032250" cy="815608"/>
          </a:xfrm>
          <a:prstGeom prst="rect">
            <a:avLst/>
          </a:prstGeom>
        </p:spPr>
        <p:txBody>
          <a:bodyPr wrap="square">
            <a:spAutoFit/>
          </a:bodyPr>
          <a:lstStyle/>
          <a:p>
            <a:pPr marL="0" lvl="2" algn="ctr"/>
            <a:endParaRPr lang="en-US" sz="2300" dirty="0" smtClean="0">
              <a:latin typeface="Georgia"/>
              <a:cs typeface="Georgia"/>
            </a:endParaRPr>
          </a:p>
          <a:p>
            <a:pPr algn="ctr"/>
            <a:r>
              <a:rPr lang="en-US" sz="2300" dirty="0" smtClean="0">
                <a:latin typeface="Georgia"/>
                <a:cs typeface="Georgia"/>
              </a:rPr>
              <a:t> </a:t>
            </a:r>
          </a:p>
        </p:txBody>
      </p:sp>
      <p:pic>
        <p:nvPicPr>
          <p:cNvPr id="10" name="droppedImage.pdf"/>
          <p:cNvPicPr/>
          <p:nvPr/>
        </p:nvPicPr>
        <p:blipFill>
          <a:blip r:embed="rId2">
            <a:extLst/>
          </a:blip>
          <a:stretch>
            <a:fillRect/>
          </a:stretch>
        </p:blipFill>
        <p:spPr>
          <a:xfrm>
            <a:off x="4724400" y="1463353"/>
            <a:ext cx="4610100" cy="5171015"/>
          </a:xfrm>
          <a:prstGeom prst="rect">
            <a:avLst/>
          </a:prstGeom>
          <a:ln w="12700">
            <a:miter lim="400000"/>
          </a:ln>
        </p:spPr>
      </p:pic>
    </p:spTree>
    <p:extLst>
      <p:ext uri="{BB962C8B-B14F-4D97-AF65-F5344CB8AC3E}">
        <p14:creationId xmlns:p14="http://schemas.microsoft.com/office/powerpoint/2010/main" val="1706948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How Is The Term “Church” Used </a:t>
            </a:r>
            <a:br>
              <a:rPr lang="en-US" sz="2800" b="1" dirty="0" smtClean="0">
                <a:effectLst>
                  <a:glow rad="101600">
                    <a:schemeClr val="bg1">
                      <a:alpha val="75000"/>
                    </a:schemeClr>
                  </a:glow>
                </a:effectLst>
              </a:rPr>
            </a:br>
            <a:r>
              <a:rPr lang="en-US" sz="2800" b="1" dirty="0" smtClean="0">
                <a:effectLst>
                  <a:glow rad="101600">
                    <a:schemeClr val="bg1">
                      <a:alpha val="75000"/>
                    </a:schemeClr>
                  </a:glow>
                </a:effectLst>
              </a:rPr>
              <a:t>In The New Testament?</a:t>
            </a:r>
            <a:endParaRPr lang="en-US" sz="2800" dirty="0"/>
          </a:p>
        </p:txBody>
      </p:sp>
      <p:sp>
        <p:nvSpPr>
          <p:cNvPr id="9" name="Text Placeholder 8"/>
          <p:cNvSpPr>
            <a:spLocks noGrp="1"/>
          </p:cNvSpPr>
          <p:nvPr>
            <p:ph type="body" sz="quarter" idx="10"/>
          </p:nvPr>
        </p:nvSpPr>
        <p:spPr>
          <a:xfrm>
            <a:off x="468314" y="1980145"/>
            <a:ext cx="4048124"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68314" y="1904862"/>
            <a:ext cx="4256087" cy="4729506"/>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8066" lvl="0" indent="-618066" algn="l">
              <a:lnSpc>
                <a:spcPct val="90000"/>
              </a:lnSpc>
              <a:spcBef>
                <a:spcPts val="1200"/>
              </a:spcBef>
              <a:buClr>
                <a:srgbClr val="FF0000"/>
              </a:buClr>
              <a:buSzPct val="100000"/>
              <a:buFont typeface="Monotype Sorts"/>
              <a:buChar char=""/>
              <a:defRPr sz="1800">
                <a:solidFill>
                  <a:srgbClr val="000000"/>
                </a:solidFill>
              </a:defRPr>
            </a:pPr>
            <a:r>
              <a:rPr lang="en-US" sz="2000" dirty="0">
                <a:solidFill>
                  <a:schemeClr val="tx2"/>
                </a:solidFill>
                <a:latin typeface="Humanst521 BT"/>
                <a:ea typeface="Humanst521 BT"/>
                <a:cs typeface="Humanst521 BT"/>
                <a:sym typeface="Humanst521 BT"/>
              </a:rPr>
              <a:t>In relation to God’s calling:  </a:t>
            </a:r>
            <a:r>
              <a:rPr lang="en-US" sz="2000" b="1" dirty="0">
                <a:solidFill>
                  <a:schemeClr val="tx2"/>
                </a:solidFill>
                <a:latin typeface="Humanst521 BT"/>
                <a:ea typeface="Humanst521 BT"/>
                <a:cs typeface="Humanst521 BT"/>
                <a:sym typeface="Humanst521 BT"/>
              </a:rPr>
              <a:t>“saints” </a:t>
            </a:r>
            <a:r>
              <a:rPr lang="en-US" sz="2000" dirty="0">
                <a:solidFill>
                  <a:schemeClr val="tx2"/>
                </a:solidFill>
                <a:latin typeface="Humanst521 BT"/>
                <a:ea typeface="Humanst521 BT"/>
                <a:cs typeface="Humanst521 BT"/>
                <a:sym typeface="Humanst521 BT"/>
              </a:rPr>
              <a:t>(1 Cor. 1:1-2)</a:t>
            </a:r>
          </a:p>
          <a:p>
            <a:pPr marL="618066" lvl="0" indent="-618066" algn="l">
              <a:lnSpc>
                <a:spcPct val="90000"/>
              </a:lnSpc>
              <a:spcBef>
                <a:spcPts val="1200"/>
              </a:spcBef>
              <a:buClr>
                <a:srgbClr val="FF0000"/>
              </a:buClr>
              <a:buSzPct val="100000"/>
              <a:buFont typeface="Monotype Sorts"/>
              <a:buChar char=""/>
              <a:defRPr sz="1800">
                <a:solidFill>
                  <a:srgbClr val="000000"/>
                </a:solidFill>
              </a:defRPr>
            </a:pPr>
            <a:r>
              <a:rPr lang="en-US" sz="2000" dirty="0">
                <a:solidFill>
                  <a:schemeClr val="tx2"/>
                </a:solidFill>
                <a:latin typeface="Humanst521 BT"/>
                <a:ea typeface="Humanst521 BT"/>
                <a:cs typeface="Humanst521 BT"/>
                <a:sym typeface="Humanst521 BT"/>
              </a:rPr>
              <a:t>In relation to the gospel:  </a:t>
            </a:r>
            <a:r>
              <a:rPr lang="en-US" sz="2000" b="1" dirty="0">
                <a:solidFill>
                  <a:schemeClr val="tx2"/>
                </a:solidFill>
                <a:latin typeface="Humanst521 BT"/>
                <a:ea typeface="Humanst521 BT"/>
                <a:cs typeface="Humanst521 BT"/>
                <a:sym typeface="Humanst521 BT"/>
              </a:rPr>
              <a:t>“believers”</a:t>
            </a:r>
            <a:r>
              <a:rPr lang="en-US" sz="2000" dirty="0">
                <a:solidFill>
                  <a:schemeClr val="tx2"/>
                </a:solidFill>
                <a:latin typeface="Humanst521 BT"/>
                <a:ea typeface="Humanst521 BT"/>
                <a:cs typeface="Humanst521 BT"/>
                <a:sym typeface="Humanst521 BT"/>
              </a:rPr>
              <a:t> (1 Thess. 1:7)</a:t>
            </a:r>
          </a:p>
          <a:p>
            <a:pPr marL="618066" lvl="0" indent="-618066" algn="l">
              <a:lnSpc>
                <a:spcPct val="90000"/>
              </a:lnSpc>
              <a:spcBef>
                <a:spcPts val="1200"/>
              </a:spcBef>
              <a:buClr>
                <a:srgbClr val="FF0000"/>
              </a:buClr>
              <a:buSzPct val="100000"/>
              <a:buFont typeface="Monotype Sorts"/>
              <a:buChar char=""/>
              <a:defRPr sz="1800">
                <a:solidFill>
                  <a:srgbClr val="000000"/>
                </a:solidFill>
              </a:defRPr>
            </a:pPr>
            <a:r>
              <a:rPr lang="en-US" sz="2000" dirty="0">
                <a:solidFill>
                  <a:schemeClr val="tx2"/>
                </a:solidFill>
                <a:latin typeface="Humanst521 BT"/>
                <a:ea typeface="Humanst521 BT"/>
                <a:cs typeface="Humanst521 BT"/>
                <a:sym typeface="Humanst521 BT"/>
              </a:rPr>
              <a:t>In relation to Christ:  </a:t>
            </a:r>
            <a:r>
              <a:rPr lang="en-US" sz="2000" b="1" dirty="0">
                <a:solidFill>
                  <a:schemeClr val="tx2"/>
                </a:solidFill>
                <a:latin typeface="Humanst521 BT"/>
                <a:ea typeface="Humanst521 BT"/>
                <a:cs typeface="Humanst521 BT"/>
                <a:sym typeface="Humanst521 BT"/>
              </a:rPr>
              <a:t>“Christians”</a:t>
            </a:r>
            <a:r>
              <a:rPr lang="en-US" sz="2000" dirty="0">
                <a:solidFill>
                  <a:schemeClr val="tx2"/>
                </a:solidFill>
                <a:latin typeface="Humanst521 BT"/>
                <a:ea typeface="Humanst521 BT"/>
                <a:cs typeface="Humanst521 BT"/>
                <a:sym typeface="Humanst521 BT"/>
              </a:rPr>
              <a:t> (Acts 11:26)</a:t>
            </a:r>
          </a:p>
          <a:p>
            <a:pPr marL="618066" lvl="0" indent="-618066" algn="l">
              <a:lnSpc>
                <a:spcPct val="90000"/>
              </a:lnSpc>
              <a:spcBef>
                <a:spcPts val="1200"/>
              </a:spcBef>
              <a:buClr>
                <a:srgbClr val="FF0000"/>
              </a:buClr>
              <a:buSzPct val="100000"/>
              <a:buFont typeface="Monotype Sorts"/>
              <a:buChar char=""/>
              <a:defRPr sz="1800">
                <a:solidFill>
                  <a:srgbClr val="000000"/>
                </a:solidFill>
              </a:defRPr>
            </a:pPr>
            <a:r>
              <a:rPr lang="en-US" sz="2000" dirty="0">
                <a:solidFill>
                  <a:schemeClr val="tx2"/>
                </a:solidFill>
                <a:latin typeface="Humanst521 BT"/>
                <a:ea typeface="Humanst521 BT"/>
                <a:cs typeface="Humanst521 BT"/>
                <a:sym typeface="Humanst521 BT"/>
              </a:rPr>
              <a:t>In relation to the Father:  </a:t>
            </a:r>
            <a:r>
              <a:rPr lang="en-US" sz="2000" b="1" dirty="0">
                <a:solidFill>
                  <a:schemeClr val="tx2"/>
                </a:solidFill>
                <a:latin typeface="Humanst521 BT"/>
                <a:ea typeface="Humanst521 BT"/>
                <a:cs typeface="Humanst521 BT"/>
                <a:sym typeface="Humanst521 BT"/>
              </a:rPr>
              <a:t>“children of God” </a:t>
            </a:r>
            <a:r>
              <a:rPr lang="en-US" sz="2000" dirty="0" smtClean="0">
                <a:solidFill>
                  <a:schemeClr val="tx2"/>
                </a:solidFill>
                <a:latin typeface="Humanst521 BT"/>
                <a:ea typeface="Humanst521 BT"/>
                <a:cs typeface="Humanst521 BT"/>
                <a:sym typeface="Humanst521 BT"/>
              </a:rPr>
              <a:t>(</a:t>
            </a:r>
            <a:r>
              <a:rPr lang="en-US" sz="2000" dirty="0">
                <a:solidFill>
                  <a:schemeClr val="tx2"/>
                </a:solidFill>
                <a:latin typeface="Humanst521 BT"/>
                <a:ea typeface="Humanst521 BT"/>
                <a:cs typeface="Humanst521 BT"/>
                <a:sym typeface="Humanst521 BT"/>
              </a:rPr>
              <a:t>1 Jn. 3:1)</a:t>
            </a:r>
          </a:p>
          <a:p>
            <a:pPr marL="618066" lvl="0" indent="-618066" algn="l">
              <a:lnSpc>
                <a:spcPct val="90000"/>
              </a:lnSpc>
              <a:spcBef>
                <a:spcPts val="1200"/>
              </a:spcBef>
              <a:buClr>
                <a:srgbClr val="FF0000"/>
              </a:buClr>
              <a:buSzPct val="100000"/>
              <a:buFont typeface="Monotype Sorts"/>
              <a:buChar char=""/>
              <a:defRPr sz="1800">
                <a:solidFill>
                  <a:srgbClr val="000000"/>
                </a:solidFill>
              </a:defRPr>
            </a:pPr>
            <a:r>
              <a:rPr lang="en-US" sz="2000" dirty="0">
                <a:solidFill>
                  <a:schemeClr val="tx2"/>
                </a:solidFill>
                <a:latin typeface="Humanst521 BT"/>
                <a:ea typeface="Humanst521 BT"/>
                <a:cs typeface="Humanst521 BT"/>
                <a:sym typeface="Humanst521 BT"/>
              </a:rPr>
              <a:t>In relation to Christ’s teaching: </a:t>
            </a:r>
            <a:r>
              <a:rPr lang="en-US" sz="2000" b="1" dirty="0">
                <a:solidFill>
                  <a:schemeClr val="tx2"/>
                </a:solidFill>
                <a:latin typeface="Humanst521 BT"/>
                <a:ea typeface="Humanst521 BT"/>
                <a:cs typeface="Humanst521 BT"/>
                <a:sym typeface="Humanst521 BT"/>
              </a:rPr>
              <a:t>“disciples”</a:t>
            </a:r>
            <a:r>
              <a:rPr lang="en-US" sz="2000" dirty="0">
                <a:solidFill>
                  <a:schemeClr val="tx2"/>
                </a:solidFill>
                <a:latin typeface="Humanst521 BT"/>
                <a:ea typeface="Humanst521 BT"/>
                <a:cs typeface="Humanst521 BT"/>
                <a:sym typeface="Humanst521 BT"/>
              </a:rPr>
              <a:t> </a:t>
            </a:r>
            <a:r>
              <a:rPr lang="en-US" sz="2000" dirty="0" smtClean="0">
                <a:solidFill>
                  <a:schemeClr val="tx2"/>
                </a:solidFill>
                <a:latin typeface="Humanst521 BT"/>
                <a:ea typeface="Humanst521 BT"/>
                <a:cs typeface="Humanst521 BT"/>
                <a:sym typeface="Humanst521 BT"/>
              </a:rPr>
              <a:t>(</a:t>
            </a:r>
            <a:r>
              <a:rPr lang="en-US" sz="2000" dirty="0">
                <a:solidFill>
                  <a:schemeClr val="tx2"/>
                </a:solidFill>
                <a:latin typeface="Humanst521 BT"/>
                <a:ea typeface="Humanst521 BT"/>
                <a:cs typeface="Humanst521 BT"/>
                <a:sym typeface="Humanst521 BT"/>
              </a:rPr>
              <a:t>Acts 6:7)</a:t>
            </a:r>
          </a:p>
          <a:p>
            <a:pPr marL="618066" lvl="0" indent="-618066" algn="l">
              <a:lnSpc>
                <a:spcPct val="90000"/>
              </a:lnSpc>
              <a:spcBef>
                <a:spcPts val="1200"/>
              </a:spcBef>
              <a:buClr>
                <a:srgbClr val="FF0000"/>
              </a:buClr>
              <a:buSzPct val="100000"/>
              <a:buFont typeface="Monotype Sorts"/>
              <a:buChar char=""/>
              <a:defRPr sz="1800">
                <a:solidFill>
                  <a:srgbClr val="000000"/>
                </a:solidFill>
              </a:defRPr>
            </a:pPr>
            <a:r>
              <a:rPr lang="en-US" sz="2000" dirty="0">
                <a:solidFill>
                  <a:schemeClr val="tx2"/>
                </a:solidFill>
                <a:latin typeface="Humanst521 BT"/>
                <a:ea typeface="Humanst521 BT"/>
                <a:cs typeface="Humanst521 BT"/>
                <a:sym typeface="Humanst521 BT"/>
              </a:rPr>
              <a:t>In relation to one another:  </a:t>
            </a:r>
            <a:r>
              <a:rPr lang="en-US" sz="2000" b="1" dirty="0">
                <a:solidFill>
                  <a:schemeClr val="tx2"/>
                </a:solidFill>
                <a:latin typeface="Humanst521 BT"/>
                <a:ea typeface="Humanst521 BT"/>
                <a:cs typeface="Humanst521 BT"/>
                <a:sym typeface="Humanst521 BT"/>
              </a:rPr>
              <a:t>“brethren”</a:t>
            </a:r>
            <a:r>
              <a:rPr lang="en-US" sz="2000" dirty="0">
                <a:solidFill>
                  <a:schemeClr val="tx2"/>
                </a:solidFill>
                <a:latin typeface="Humanst521 BT"/>
                <a:ea typeface="Humanst521 BT"/>
                <a:cs typeface="Humanst521 BT"/>
                <a:sym typeface="Humanst521 BT"/>
              </a:rPr>
              <a:t> (1 Cor. 1:10)</a:t>
            </a:r>
          </a:p>
        </p:txBody>
      </p:sp>
      <p:sp>
        <p:nvSpPr>
          <p:cNvPr id="3" name="Rectangle 2"/>
          <p:cNvSpPr/>
          <p:nvPr/>
        </p:nvSpPr>
        <p:spPr>
          <a:xfrm>
            <a:off x="4627563" y="1908900"/>
            <a:ext cx="4032250" cy="815608"/>
          </a:xfrm>
          <a:prstGeom prst="rect">
            <a:avLst/>
          </a:prstGeom>
        </p:spPr>
        <p:txBody>
          <a:bodyPr wrap="square">
            <a:spAutoFit/>
          </a:bodyPr>
          <a:lstStyle/>
          <a:p>
            <a:pPr marL="0" lvl="2" algn="ctr"/>
            <a:endParaRPr lang="en-US" sz="2300" dirty="0" smtClean="0">
              <a:latin typeface="Georgia"/>
              <a:cs typeface="Georgia"/>
            </a:endParaRPr>
          </a:p>
          <a:p>
            <a:pPr algn="ctr"/>
            <a:r>
              <a:rPr lang="en-US" sz="2300" dirty="0" smtClean="0">
                <a:latin typeface="Georgia"/>
                <a:cs typeface="Georgia"/>
              </a:rPr>
              <a:t> </a:t>
            </a:r>
          </a:p>
        </p:txBody>
      </p:sp>
      <p:pic>
        <p:nvPicPr>
          <p:cNvPr id="10" name="droppedImage.pdf"/>
          <p:cNvPicPr/>
          <p:nvPr/>
        </p:nvPicPr>
        <p:blipFill>
          <a:blip r:embed="rId2">
            <a:extLst/>
          </a:blip>
          <a:stretch>
            <a:fillRect/>
          </a:stretch>
        </p:blipFill>
        <p:spPr>
          <a:xfrm>
            <a:off x="4724400" y="1463353"/>
            <a:ext cx="4610100" cy="5171015"/>
          </a:xfrm>
          <a:prstGeom prst="rect">
            <a:avLst/>
          </a:prstGeom>
          <a:ln w="12700">
            <a:miter lim="400000"/>
          </a:ln>
        </p:spPr>
      </p:pic>
    </p:spTree>
    <p:extLst>
      <p:ext uri="{BB962C8B-B14F-4D97-AF65-F5344CB8AC3E}">
        <p14:creationId xmlns:p14="http://schemas.microsoft.com/office/powerpoint/2010/main" val="2852117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How Is The Term “Church” Used </a:t>
            </a:r>
            <a:br>
              <a:rPr lang="en-US" sz="2800" b="1" dirty="0" smtClean="0">
                <a:effectLst>
                  <a:glow rad="101600">
                    <a:schemeClr val="bg1">
                      <a:alpha val="75000"/>
                    </a:schemeClr>
                  </a:glow>
                </a:effectLst>
              </a:rPr>
            </a:br>
            <a:r>
              <a:rPr lang="en-US" sz="2800" b="1" dirty="0" smtClean="0">
                <a:effectLst>
                  <a:glow rad="101600">
                    <a:schemeClr val="bg1">
                      <a:alpha val="75000"/>
                    </a:schemeClr>
                  </a:glow>
                </a:effectLst>
              </a:rPr>
              <a:t>In The New Testament?</a:t>
            </a:r>
            <a:endParaRPr lang="en-US" sz="2800" dirty="0"/>
          </a:p>
        </p:txBody>
      </p:sp>
      <p:sp>
        <p:nvSpPr>
          <p:cNvPr id="9" name="Text Placeholder 8"/>
          <p:cNvSpPr>
            <a:spLocks noGrp="1"/>
          </p:cNvSpPr>
          <p:nvPr>
            <p:ph type="body" sz="quarter" idx="10"/>
          </p:nvPr>
        </p:nvSpPr>
        <p:spPr>
          <a:xfrm>
            <a:off x="468314" y="1980145"/>
            <a:ext cx="4048124"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68314" y="1904862"/>
            <a:ext cx="4256087" cy="4729506"/>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3200" i="1" u="sng" dirty="0" smtClean="0">
                <a:effectLst>
                  <a:glow rad="228600">
                    <a:schemeClr val="accent6">
                      <a:satMod val="175000"/>
                      <a:alpha val="40000"/>
                    </a:schemeClr>
                  </a:glow>
                </a:effectLst>
              </a:rPr>
              <a:t>The Local Church</a:t>
            </a:r>
          </a:p>
          <a:p>
            <a:pPr marL="0" lvl="1" indent="0" algn="ctr">
              <a:buNone/>
            </a:pPr>
            <a:r>
              <a:rPr lang="en-US" sz="2800" i="1" dirty="0" smtClean="0">
                <a:effectLst>
                  <a:glow rad="228600">
                    <a:schemeClr val="accent6">
                      <a:satMod val="175000"/>
                      <a:alpha val="40000"/>
                    </a:schemeClr>
                  </a:glow>
                </a:effectLst>
              </a:rPr>
              <a:t>Christians in a specific area, who work and worship together according to the Biblical pattern of organization</a:t>
            </a:r>
            <a:endParaRPr lang="en-US" sz="2800" i="1" dirty="0">
              <a:effectLst>
                <a:glow rad="228600">
                  <a:schemeClr val="accent6">
                    <a:satMod val="175000"/>
                    <a:alpha val="40000"/>
                  </a:schemeClr>
                </a:glow>
              </a:effectLst>
            </a:endParaRPr>
          </a:p>
        </p:txBody>
      </p:sp>
      <p:sp>
        <p:nvSpPr>
          <p:cNvPr id="3" name="Rectangle 2"/>
          <p:cNvSpPr/>
          <p:nvPr/>
        </p:nvSpPr>
        <p:spPr>
          <a:xfrm>
            <a:off x="4627563" y="1908900"/>
            <a:ext cx="4032250" cy="815608"/>
          </a:xfrm>
          <a:prstGeom prst="rect">
            <a:avLst/>
          </a:prstGeom>
        </p:spPr>
        <p:txBody>
          <a:bodyPr wrap="square">
            <a:spAutoFit/>
          </a:bodyPr>
          <a:lstStyle/>
          <a:p>
            <a:pPr marL="0" lvl="2" algn="ctr"/>
            <a:endParaRPr lang="en-US" sz="2300" dirty="0" smtClean="0">
              <a:latin typeface="Georgia"/>
              <a:cs typeface="Georgia"/>
            </a:endParaRPr>
          </a:p>
          <a:p>
            <a:pPr algn="ctr"/>
            <a:r>
              <a:rPr lang="en-US" sz="2300" dirty="0" smtClean="0">
                <a:latin typeface="Georgia"/>
                <a:cs typeface="Georgia"/>
              </a:rPr>
              <a:t> </a:t>
            </a:r>
          </a:p>
        </p:txBody>
      </p:sp>
      <p:sp>
        <p:nvSpPr>
          <p:cNvPr id="2" name="Rectangle 1"/>
          <p:cNvSpPr/>
          <p:nvPr/>
        </p:nvSpPr>
        <p:spPr>
          <a:xfrm>
            <a:off x="4818063" y="1769925"/>
            <a:ext cx="3635375" cy="4708981"/>
          </a:xfrm>
          <a:prstGeom prst="rect">
            <a:avLst/>
          </a:prstGeom>
        </p:spPr>
        <p:txBody>
          <a:bodyPr wrap="square">
            <a:spAutoFit/>
          </a:bodyPr>
          <a:lstStyle/>
          <a:p>
            <a:pPr marL="285750" indent="-285750">
              <a:buFont typeface="Arial"/>
              <a:buChar char="•"/>
            </a:pPr>
            <a:r>
              <a:rPr lang="en-US" sz="2000" b="1" i="1" dirty="0">
                <a:effectLst>
                  <a:glow rad="139700">
                    <a:schemeClr val="accent6">
                      <a:satMod val="175000"/>
                      <a:alpha val="40000"/>
                    </a:schemeClr>
                  </a:glow>
                </a:effectLst>
              </a:rPr>
              <a:t>“The church of God which is at Corinth” (1 Cor. 1:2</a:t>
            </a:r>
            <a:r>
              <a:rPr lang="en-US" sz="2000" b="1" i="1" dirty="0" smtClean="0">
                <a:effectLst>
                  <a:glow rad="139700">
                    <a:schemeClr val="accent6">
                      <a:satMod val="175000"/>
                      <a:alpha val="40000"/>
                    </a:schemeClr>
                  </a:glow>
                </a:effectLst>
              </a:rPr>
              <a:t>)</a:t>
            </a:r>
          </a:p>
          <a:p>
            <a:pPr marL="285750" indent="-285750">
              <a:buFont typeface="Arial"/>
              <a:buChar char="•"/>
            </a:pPr>
            <a:r>
              <a:rPr lang="en-US" sz="2000" b="1" i="1" dirty="0" smtClean="0">
                <a:effectLst>
                  <a:glow rad="139700">
                    <a:schemeClr val="accent6">
                      <a:satMod val="175000"/>
                      <a:alpha val="40000"/>
                    </a:schemeClr>
                  </a:glow>
                </a:effectLst>
              </a:rPr>
              <a:t>“</a:t>
            </a:r>
            <a:r>
              <a:rPr lang="en-US" sz="2000" b="1" i="1" dirty="0">
                <a:effectLst>
                  <a:glow rad="139700">
                    <a:schemeClr val="accent6">
                      <a:satMod val="175000"/>
                      <a:alpha val="40000"/>
                    </a:schemeClr>
                  </a:glow>
                </a:effectLst>
              </a:rPr>
              <a:t>T</a:t>
            </a:r>
            <a:r>
              <a:rPr lang="en-US" sz="2000" b="1" i="1" dirty="0" smtClean="0">
                <a:effectLst>
                  <a:glow rad="139700">
                    <a:schemeClr val="accent6">
                      <a:satMod val="175000"/>
                      <a:alpha val="40000"/>
                    </a:schemeClr>
                  </a:glow>
                </a:effectLst>
              </a:rPr>
              <a:t>he </a:t>
            </a:r>
            <a:r>
              <a:rPr lang="en-US" sz="2000" b="1" i="1" dirty="0">
                <a:effectLst>
                  <a:glow rad="139700">
                    <a:schemeClr val="accent6">
                      <a:satMod val="175000"/>
                      <a:alpha val="40000"/>
                    </a:schemeClr>
                  </a:glow>
                </a:effectLst>
              </a:rPr>
              <a:t>church of the Thessalonians in God</a:t>
            </a:r>
            <a:r>
              <a:rPr lang="en-US" sz="2000" b="1" i="1" dirty="0" smtClean="0">
                <a:effectLst>
                  <a:glow rad="139700">
                    <a:schemeClr val="accent6">
                      <a:satMod val="175000"/>
                      <a:alpha val="40000"/>
                    </a:schemeClr>
                  </a:glow>
                </a:effectLst>
              </a:rPr>
              <a:t>” </a:t>
            </a:r>
          </a:p>
          <a:p>
            <a:r>
              <a:rPr lang="en-US" sz="2000" b="1" i="1" dirty="0">
                <a:effectLst>
                  <a:glow rad="139700">
                    <a:schemeClr val="accent6">
                      <a:satMod val="175000"/>
                      <a:alpha val="40000"/>
                    </a:schemeClr>
                  </a:glow>
                </a:effectLst>
              </a:rPr>
              <a:t> </a:t>
            </a:r>
            <a:r>
              <a:rPr lang="en-US" sz="2000" b="1" i="1" dirty="0" smtClean="0">
                <a:effectLst>
                  <a:glow rad="139700">
                    <a:schemeClr val="accent6">
                      <a:satMod val="175000"/>
                      <a:alpha val="40000"/>
                    </a:schemeClr>
                  </a:glow>
                </a:effectLst>
              </a:rPr>
              <a:t>   (</a:t>
            </a:r>
            <a:r>
              <a:rPr lang="en-US" sz="2000" b="1" i="1" dirty="0">
                <a:effectLst>
                  <a:glow rad="139700">
                    <a:schemeClr val="accent6">
                      <a:satMod val="175000"/>
                      <a:alpha val="40000"/>
                    </a:schemeClr>
                  </a:glow>
                </a:effectLst>
              </a:rPr>
              <a:t>1 Thess. 1:1</a:t>
            </a:r>
            <a:r>
              <a:rPr lang="en-US" sz="2000" b="1" i="1" dirty="0" smtClean="0">
                <a:effectLst>
                  <a:glow rad="139700">
                    <a:schemeClr val="accent6">
                      <a:satMod val="175000"/>
                      <a:alpha val="40000"/>
                    </a:schemeClr>
                  </a:glow>
                </a:effectLst>
              </a:rPr>
              <a:t>)</a:t>
            </a:r>
          </a:p>
          <a:p>
            <a:pPr marL="285750" indent="-285750">
              <a:buFont typeface="Arial"/>
              <a:buChar char="•"/>
            </a:pPr>
            <a:r>
              <a:rPr lang="en-US" sz="2000" b="1" i="1" dirty="0" smtClean="0">
                <a:effectLst>
                  <a:glow rad="139700">
                    <a:schemeClr val="accent6">
                      <a:satMod val="175000"/>
                      <a:alpha val="40000"/>
                    </a:schemeClr>
                  </a:glow>
                </a:effectLst>
              </a:rPr>
              <a:t>“</a:t>
            </a:r>
            <a:r>
              <a:rPr lang="en-US" sz="2000" b="1" i="1" dirty="0">
                <a:effectLst>
                  <a:glow rad="139700">
                    <a:schemeClr val="accent6">
                      <a:satMod val="175000"/>
                      <a:alpha val="40000"/>
                    </a:schemeClr>
                  </a:glow>
                </a:effectLst>
              </a:rPr>
              <a:t>T</a:t>
            </a:r>
            <a:r>
              <a:rPr lang="en-US" sz="2000" b="1" i="1" dirty="0" smtClean="0">
                <a:effectLst>
                  <a:glow rad="139700">
                    <a:schemeClr val="accent6">
                      <a:satMod val="175000"/>
                      <a:alpha val="40000"/>
                    </a:schemeClr>
                  </a:glow>
                </a:effectLst>
              </a:rPr>
              <a:t>he </a:t>
            </a:r>
            <a:r>
              <a:rPr lang="en-US" sz="2000" b="1" i="1" dirty="0">
                <a:effectLst>
                  <a:glow rad="139700">
                    <a:schemeClr val="accent6">
                      <a:satMod val="175000"/>
                      <a:alpha val="40000"/>
                    </a:schemeClr>
                  </a:glow>
                </a:effectLst>
              </a:rPr>
              <a:t>churches of Galatia”(1 Cor. 16:1</a:t>
            </a:r>
            <a:r>
              <a:rPr lang="en-US" sz="2000" b="1" i="1" dirty="0" smtClean="0">
                <a:effectLst>
                  <a:glow rad="139700">
                    <a:schemeClr val="accent6">
                      <a:satMod val="175000"/>
                      <a:alpha val="40000"/>
                    </a:schemeClr>
                  </a:glow>
                </a:effectLst>
              </a:rPr>
              <a:t>)</a:t>
            </a:r>
          </a:p>
          <a:p>
            <a:pPr marL="285750" indent="-285750">
              <a:buFont typeface="Arial"/>
              <a:buChar char="•"/>
            </a:pPr>
            <a:r>
              <a:rPr lang="en-US" sz="2000" b="1" i="1" dirty="0" smtClean="0">
                <a:effectLst>
                  <a:glow rad="139700">
                    <a:schemeClr val="accent6">
                      <a:satMod val="175000"/>
                      <a:alpha val="40000"/>
                    </a:schemeClr>
                  </a:glow>
                </a:effectLst>
              </a:rPr>
              <a:t>“The </a:t>
            </a:r>
            <a:r>
              <a:rPr lang="en-US" sz="2000" b="1" i="1" dirty="0">
                <a:effectLst>
                  <a:glow rad="139700">
                    <a:schemeClr val="accent6">
                      <a:satMod val="175000"/>
                      <a:alpha val="40000"/>
                    </a:schemeClr>
                  </a:glow>
                </a:effectLst>
              </a:rPr>
              <a:t>churches of the saints</a:t>
            </a:r>
            <a:r>
              <a:rPr lang="en-US" sz="2000" b="1" i="1" dirty="0" smtClean="0">
                <a:effectLst>
                  <a:glow rad="139700">
                    <a:schemeClr val="accent6">
                      <a:satMod val="175000"/>
                      <a:alpha val="40000"/>
                    </a:schemeClr>
                  </a:glow>
                </a:effectLst>
              </a:rPr>
              <a:t>” </a:t>
            </a:r>
            <a:r>
              <a:rPr lang="en-US" sz="2000" b="1" i="1" dirty="0">
                <a:effectLst>
                  <a:glow rad="139700">
                    <a:schemeClr val="accent6">
                      <a:satMod val="175000"/>
                      <a:alpha val="40000"/>
                    </a:schemeClr>
                  </a:glow>
                </a:effectLst>
              </a:rPr>
              <a:t>(1 Cor. 14:33</a:t>
            </a:r>
            <a:r>
              <a:rPr lang="en-US" sz="2000" b="1" i="1" dirty="0" smtClean="0">
                <a:effectLst>
                  <a:glow rad="139700">
                    <a:schemeClr val="accent6">
                      <a:satMod val="175000"/>
                      <a:alpha val="40000"/>
                    </a:schemeClr>
                  </a:glow>
                </a:effectLst>
              </a:rPr>
              <a:t>)</a:t>
            </a:r>
          </a:p>
          <a:p>
            <a:pPr marL="285750" indent="-285750">
              <a:buFont typeface="Arial"/>
              <a:buChar char="•"/>
            </a:pPr>
            <a:r>
              <a:rPr lang="en-US" sz="2000" b="1" i="1" dirty="0" smtClean="0">
                <a:effectLst>
                  <a:glow rad="139700">
                    <a:schemeClr val="accent6">
                      <a:satMod val="175000"/>
                      <a:alpha val="40000"/>
                    </a:schemeClr>
                  </a:glow>
                </a:effectLst>
              </a:rPr>
              <a:t>“The </a:t>
            </a:r>
            <a:r>
              <a:rPr lang="en-US" sz="2000" b="1" i="1" dirty="0">
                <a:effectLst>
                  <a:glow rad="139700">
                    <a:schemeClr val="accent6">
                      <a:satMod val="175000"/>
                      <a:alpha val="40000"/>
                    </a:schemeClr>
                  </a:glow>
                </a:effectLst>
              </a:rPr>
              <a:t>churches of Christ</a:t>
            </a:r>
            <a:r>
              <a:rPr lang="en-US" sz="2000" b="1" i="1" dirty="0" smtClean="0">
                <a:effectLst>
                  <a:glow rad="139700">
                    <a:schemeClr val="accent6">
                      <a:satMod val="175000"/>
                      <a:alpha val="40000"/>
                    </a:schemeClr>
                  </a:glow>
                </a:effectLst>
              </a:rPr>
              <a:t>” </a:t>
            </a:r>
            <a:r>
              <a:rPr lang="en-US" sz="2000" b="1" i="1" dirty="0">
                <a:effectLst>
                  <a:glow rad="139700">
                    <a:schemeClr val="accent6">
                      <a:satMod val="175000"/>
                      <a:alpha val="40000"/>
                    </a:schemeClr>
                  </a:glow>
                </a:effectLst>
              </a:rPr>
              <a:t>(Rom. 16:</a:t>
            </a:r>
            <a:r>
              <a:rPr lang="en-US" sz="2000" b="1" i="1" dirty="0" smtClean="0">
                <a:effectLst>
                  <a:glow rad="139700">
                    <a:schemeClr val="accent6">
                      <a:satMod val="175000"/>
                      <a:alpha val="40000"/>
                    </a:schemeClr>
                  </a:glow>
                </a:effectLst>
              </a:rPr>
              <a:t>16)</a:t>
            </a:r>
          </a:p>
          <a:p>
            <a:pPr marL="285750" indent="-285750">
              <a:buFont typeface="Arial"/>
              <a:buChar char="•"/>
            </a:pPr>
            <a:r>
              <a:rPr lang="en-US" sz="2000" b="1" i="1" dirty="0" smtClean="0">
                <a:effectLst>
                  <a:glow rad="139700">
                    <a:schemeClr val="accent6">
                      <a:satMod val="175000"/>
                      <a:alpha val="40000"/>
                    </a:schemeClr>
                  </a:glow>
                </a:effectLst>
              </a:rPr>
              <a:t>“The churches” </a:t>
            </a:r>
            <a:r>
              <a:rPr lang="en-US" sz="2000" b="1" i="1" dirty="0">
                <a:effectLst>
                  <a:glow rad="139700">
                    <a:schemeClr val="accent6">
                      <a:satMod val="175000"/>
                      <a:alpha val="40000"/>
                    </a:schemeClr>
                  </a:glow>
                </a:effectLst>
              </a:rPr>
              <a:t>(Acts 8:3; 15:41, </a:t>
            </a:r>
            <a:r>
              <a:rPr lang="en-US" sz="2000" b="1" i="1" dirty="0" smtClean="0">
                <a:effectLst>
                  <a:glow rad="139700">
                    <a:schemeClr val="accent6">
                      <a:satMod val="175000"/>
                      <a:alpha val="40000"/>
                    </a:schemeClr>
                  </a:glow>
                </a:effectLst>
              </a:rPr>
              <a:t>etc</a:t>
            </a:r>
            <a:r>
              <a:rPr lang="en-US" sz="2000" b="1" i="1" dirty="0">
                <a:effectLst>
                  <a:glow rad="139700">
                    <a:schemeClr val="accent6">
                      <a:satMod val="175000"/>
                      <a:alpha val="40000"/>
                    </a:schemeClr>
                  </a:glow>
                </a:effectLst>
              </a:rPr>
              <a:t>.</a:t>
            </a:r>
            <a:r>
              <a:rPr lang="en-US" sz="2000" b="1" i="1" dirty="0" smtClean="0">
                <a:effectLst>
                  <a:glow rad="139700">
                    <a:schemeClr val="accent6">
                      <a:satMod val="175000"/>
                      <a:alpha val="40000"/>
                    </a:schemeClr>
                  </a:glow>
                </a:effectLst>
              </a:rPr>
              <a:t>) </a:t>
            </a:r>
          </a:p>
          <a:p>
            <a:pPr marL="285750" indent="-285750">
              <a:buFont typeface="Arial"/>
              <a:buChar char="•"/>
            </a:pPr>
            <a:r>
              <a:rPr lang="en-US" sz="2000" b="1" i="1" dirty="0" smtClean="0">
                <a:effectLst>
                  <a:glow rad="139700">
                    <a:schemeClr val="accent6">
                      <a:satMod val="175000"/>
                      <a:alpha val="40000"/>
                    </a:schemeClr>
                  </a:glow>
                </a:effectLst>
              </a:rPr>
              <a:t>“</a:t>
            </a:r>
            <a:r>
              <a:rPr lang="en-US" sz="2000" b="1" i="1" dirty="0">
                <a:effectLst>
                  <a:glow rad="139700">
                    <a:schemeClr val="accent6">
                      <a:satMod val="175000"/>
                      <a:alpha val="40000"/>
                    </a:schemeClr>
                  </a:glow>
                </a:effectLst>
              </a:rPr>
              <a:t>The Seven churches of Asia</a:t>
            </a:r>
            <a:r>
              <a:rPr lang="en-US" sz="2000" b="1" i="1" dirty="0" smtClean="0">
                <a:effectLst>
                  <a:glow rad="139700">
                    <a:schemeClr val="accent6">
                      <a:satMod val="175000"/>
                      <a:alpha val="40000"/>
                    </a:schemeClr>
                  </a:glow>
                </a:effectLst>
              </a:rPr>
              <a:t>” (</a:t>
            </a:r>
            <a:r>
              <a:rPr lang="en-US" sz="2000" b="1" i="1" dirty="0">
                <a:effectLst>
                  <a:glow rad="139700">
                    <a:schemeClr val="accent6">
                      <a:satMod val="175000"/>
                      <a:alpha val="40000"/>
                    </a:schemeClr>
                  </a:glow>
                </a:effectLst>
              </a:rPr>
              <a:t>Rev 2; 3).</a:t>
            </a:r>
            <a:endParaRPr lang="en-US" b="1" dirty="0">
              <a:effectLst>
                <a:glow rad="139700">
                  <a:schemeClr val="accent6">
                    <a:satMod val="175000"/>
                    <a:alpha val="40000"/>
                  </a:schemeClr>
                </a:glow>
              </a:effectLst>
            </a:endParaRPr>
          </a:p>
        </p:txBody>
      </p:sp>
    </p:spTree>
    <p:extLst>
      <p:ext uri="{BB962C8B-B14F-4D97-AF65-F5344CB8AC3E}">
        <p14:creationId xmlns:p14="http://schemas.microsoft.com/office/powerpoint/2010/main" val="2852117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How Is The Term “Church” Used </a:t>
            </a:r>
            <a:br>
              <a:rPr lang="en-US" sz="2800" b="1" dirty="0" smtClean="0">
                <a:effectLst>
                  <a:glow rad="101600">
                    <a:schemeClr val="bg1">
                      <a:alpha val="75000"/>
                    </a:schemeClr>
                  </a:glow>
                </a:effectLst>
              </a:rPr>
            </a:br>
            <a:r>
              <a:rPr lang="en-US" sz="2800" b="1" dirty="0" smtClean="0">
                <a:effectLst>
                  <a:glow rad="101600">
                    <a:schemeClr val="bg1">
                      <a:alpha val="75000"/>
                    </a:schemeClr>
                  </a:glow>
                </a:effectLst>
              </a:rPr>
              <a:t>In The New Testament?</a:t>
            </a:r>
            <a:endParaRPr lang="en-US" sz="2800" dirty="0"/>
          </a:p>
        </p:txBody>
      </p:sp>
      <p:sp>
        <p:nvSpPr>
          <p:cNvPr id="9" name="Text Placeholder 8"/>
          <p:cNvSpPr>
            <a:spLocks noGrp="1"/>
          </p:cNvSpPr>
          <p:nvPr>
            <p:ph type="body" sz="quarter" idx="10"/>
          </p:nvPr>
        </p:nvSpPr>
        <p:spPr>
          <a:xfrm>
            <a:off x="468314" y="1980145"/>
            <a:ext cx="4048124"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68315" y="1685242"/>
            <a:ext cx="5783714" cy="4949126"/>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en-US" sz="2800" dirty="0" smtClean="0">
              <a:effectLst>
                <a:glow rad="228600">
                  <a:schemeClr val="accent6">
                    <a:satMod val="175000"/>
                    <a:alpha val="40000"/>
                  </a:schemeClr>
                </a:glow>
              </a:effectLst>
            </a:endParaRPr>
          </a:p>
          <a:p>
            <a:pPr marL="457200" lvl="1"/>
            <a:r>
              <a:rPr lang="en-US" sz="2800" dirty="0" smtClean="0">
                <a:effectLst>
                  <a:glow rad="228600">
                    <a:schemeClr val="accent6">
                      <a:satMod val="175000"/>
                      <a:alpha val="40000"/>
                    </a:schemeClr>
                  </a:glow>
                </a:effectLst>
              </a:rPr>
              <a:t>Function of Local Churches:</a:t>
            </a:r>
          </a:p>
          <a:p>
            <a:pPr lvl="2" indent="-457200">
              <a:buFont typeface="Arial"/>
              <a:buChar char="•"/>
            </a:pPr>
            <a:r>
              <a:rPr lang="en-US" sz="2400" dirty="0" smtClean="0">
                <a:effectLst>
                  <a:glow rad="228600">
                    <a:schemeClr val="accent6">
                      <a:satMod val="175000"/>
                      <a:alpha val="40000"/>
                    </a:schemeClr>
                  </a:glow>
                </a:effectLst>
              </a:rPr>
              <a:t>Christians who continue steadfastly in the apostles’ doctrine (Acts 2:42).</a:t>
            </a:r>
          </a:p>
          <a:p>
            <a:pPr lvl="2" indent="-457200">
              <a:buFont typeface="Arial"/>
              <a:buChar char="•"/>
            </a:pPr>
            <a:r>
              <a:rPr lang="en-US" sz="2400" dirty="0" smtClean="0">
                <a:effectLst>
                  <a:glow rad="228600">
                    <a:schemeClr val="accent6">
                      <a:satMod val="175000"/>
                      <a:alpha val="40000"/>
                    </a:schemeClr>
                  </a:glow>
                </a:effectLst>
              </a:rPr>
              <a:t>Believers who agree to join in fellowship in faithful service to Christ (Acts 2:44).</a:t>
            </a:r>
          </a:p>
          <a:p>
            <a:pPr lvl="2" indent="-457200">
              <a:buFont typeface="Arial"/>
              <a:buChar char="•"/>
            </a:pPr>
            <a:r>
              <a:rPr lang="en-US" sz="2400" dirty="0" smtClean="0">
                <a:effectLst>
                  <a:glow rad="228600">
                    <a:schemeClr val="accent6">
                      <a:satMod val="175000"/>
                      <a:alpha val="40000"/>
                    </a:schemeClr>
                  </a:glow>
                </a:effectLst>
              </a:rPr>
              <a:t>Worship in a common assembly   (I Cor. 11:18).</a:t>
            </a:r>
          </a:p>
          <a:p>
            <a:pPr lvl="2" indent="-457200">
              <a:buFont typeface="Arial"/>
              <a:buChar char="•"/>
            </a:pPr>
            <a:r>
              <a:rPr lang="en-US" sz="2400" dirty="0" smtClean="0">
                <a:effectLst>
                  <a:glow rad="228600">
                    <a:schemeClr val="accent6">
                      <a:satMod val="175000"/>
                      <a:alpha val="40000"/>
                    </a:schemeClr>
                  </a:glow>
                </a:effectLst>
              </a:rPr>
              <a:t>Submit to spiritual shepherding and oversight  (Acts 14:23; 20:28).</a:t>
            </a:r>
          </a:p>
          <a:p>
            <a:pPr lvl="2" indent="-457200">
              <a:buFont typeface="Arial"/>
              <a:buChar char="•"/>
            </a:pPr>
            <a:endParaRPr lang="en-US" sz="2400" dirty="0">
              <a:effectLst>
                <a:glow rad="228600">
                  <a:schemeClr val="accent6">
                    <a:satMod val="175000"/>
                    <a:alpha val="40000"/>
                  </a:schemeClr>
                </a:glow>
              </a:effectLst>
            </a:endParaRPr>
          </a:p>
        </p:txBody>
      </p:sp>
      <p:sp>
        <p:nvSpPr>
          <p:cNvPr id="3" name="Rectangle 2"/>
          <p:cNvSpPr/>
          <p:nvPr/>
        </p:nvSpPr>
        <p:spPr>
          <a:xfrm>
            <a:off x="4627563" y="1908900"/>
            <a:ext cx="4032250" cy="815608"/>
          </a:xfrm>
          <a:prstGeom prst="rect">
            <a:avLst/>
          </a:prstGeom>
        </p:spPr>
        <p:txBody>
          <a:bodyPr wrap="square">
            <a:spAutoFit/>
          </a:bodyPr>
          <a:lstStyle/>
          <a:p>
            <a:pPr marL="0" lvl="2" algn="ctr"/>
            <a:endParaRPr lang="en-US" sz="2300" dirty="0" smtClean="0">
              <a:latin typeface="Georgia"/>
              <a:cs typeface="Georgia"/>
            </a:endParaRPr>
          </a:p>
          <a:p>
            <a:pPr algn="ctr"/>
            <a:r>
              <a:rPr lang="en-US" sz="2300" dirty="0" smtClean="0">
                <a:latin typeface="Georgia"/>
                <a:cs typeface="Georgia"/>
              </a:rPr>
              <a:t> </a:t>
            </a:r>
          </a:p>
        </p:txBody>
      </p:sp>
      <p:pic>
        <p:nvPicPr>
          <p:cNvPr id="7" name="droppedImage.pdf"/>
          <p:cNvPicPr/>
          <p:nvPr/>
        </p:nvPicPr>
        <p:blipFill>
          <a:blip r:embed="rId2">
            <a:extLst/>
          </a:blip>
          <a:stretch>
            <a:fillRect/>
          </a:stretch>
        </p:blipFill>
        <p:spPr>
          <a:xfrm>
            <a:off x="6238563" y="1313396"/>
            <a:ext cx="2905437" cy="5320972"/>
          </a:xfrm>
          <a:prstGeom prst="rect">
            <a:avLst/>
          </a:prstGeom>
          <a:ln w="12700">
            <a:miter lim="400000"/>
          </a:ln>
        </p:spPr>
      </p:pic>
    </p:spTree>
    <p:extLst>
      <p:ext uri="{BB962C8B-B14F-4D97-AF65-F5344CB8AC3E}">
        <p14:creationId xmlns:p14="http://schemas.microsoft.com/office/powerpoint/2010/main" val="3492588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dissolve">
                                      <p:cBhvr>
                                        <p:cTn id="13" dur="500"/>
                                        <p:tgtEl>
                                          <p:spTgt spid="5">
                                            <p:txEl>
                                              <p:pRg st="1" end="1"/>
                                            </p:txEl>
                                          </p:spTgt>
                                        </p:tgtEl>
                                      </p:cBhvr>
                                    </p:animEffect>
                                  </p:childTnLst>
                                </p:cTn>
                              </p:par>
                            </p:childTnLst>
                          </p:cTn>
                        </p:par>
                        <p:par>
                          <p:cTn id="14" fill="hold">
                            <p:stCondLst>
                              <p:cond delay="1500"/>
                            </p:stCondLst>
                            <p:childTnLst>
                              <p:par>
                                <p:cTn id="15" presetID="9" presetClass="entr" presetSubtype="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dissolve">
                                      <p:cBhvr>
                                        <p:cTn id="21" dur="500"/>
                                        <p:tgtEl>
                                          <p:spTgt spid="5">
                                            <p:txEl>
                                              <p:pRg st="3" end="3"/>
                                            </p:txEl>
                                          </p:spTgt>
                                        </p:tgtEl>
                                      </p:cBhvr>
                                    </p:animEffect>
                                  </p:childTnLst>
                                </p:cTn>
                              </p:par>
                            </p:childTnLst>
                          </p:cTn>
                        </p:par>
                        <p:par>
                          <p:cTn id="22" fill="hold">
                            <p:stCondLst>
                              <p:cond delay="2500"/>
                            </p:stCondLst>
                            <p:childTnLst>
                              <p:par>
                                <p:cTn id="23" presetID="9" presetClass="entr" presetSubtype="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dissolve">
                                      <p:cBhvr>
                                        <p:cTn id="25" dur="500"/>
                                        <p:tgtEl>
                                          <p:spTgt spid="5">
                                            <p:txEl>
                                              <p:pRg st="4" end="4"/>
                                            </p:txEl>
                                          </p:spTgt>
                                        </p:tgtEl>
                                      </p:cBhvr>
                                    </p:animEffect>
                                  </p:childTnLst>
                                </p:cTn>
                              </p:par>
                            </p:childTnLst>
                          </p:cTn>
                        </p:par>
                        <p:par>
                          <p:cTn id="26" fill="hold">
                            <p:stCondLst>
                              <p:cond delay="3000"/>
                            </p:stCondLst>
                            <p:childTnLst>
                              <p:par>
                                <p:cTn id="27" presetID="9" presetClass="entr" presetSubtype="0" fill="hold" nodeType="after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dissolve">
                                      <p:cBhvr>
                                        <p:cTn id="2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New Testament Pattern For The</a:t>
            </a:r>
            <a:br>
              <a:rPr lang="en-US" sz="2800" b="1" dirty="0" smtClean="0">
                <a:effectLst>
                  <a:glow rad="101600">
                    <a:schemeClr val="bg1">
                      <a:alpha val="75000"/>
                    </a:schemeClr>
                  </a:glow>
                </a:effectLst>
              </a:rPr>
            </a:br>
            <a:r>
              <a:rPr lang="en-US" sz="2800" b="1" dirty="0" smtClean="0">
                <a:effectLst>
                  <a:glow rad="101600">
                    <a:schemeClr val="bg1">
                      <a:alpha val="75000"/>
                    </a:schemeClr>
                  </a:glow>
                </a:effectLst>
              </a:rPr>
              <a:t> Organization of Local Churches</a:t>
            </a:r>
            <a:endParaRPr lang="en-US" sz="2800" dirty="0"/>
          </a:p>
        </p:txBody>
      </p:sp>
      <p:sp>
        <p:nvSpPr>
          <p:cNvPr id="9" name="Text Placeholder 8"/>
          <p:cNvSpPr>
            <a:spLocks noGrp="1"/>
          </p:cNvSpPr>
          <p:nvPr>
            <p:ph type="body" sz="quarter" idx="10"/>
          </p:nvPr>
        </p:nvSpPr>
        <p:spPr>
          <a:xfrm>
            <a:off x="468314" y="1980145"/>
            <a:ext cx="4048124"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68315" y="1685242"/>
            <a:ext cx="6152072" cy="4799169"/>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l">
              <a:buFont typeface="Arial"/>
              <a:buChar char="•"/>
            </a:pPr>
            <a:r>
              <a:rPr lang="en-US" sz="2300" dirty="0" smtClean="0">
                <a:effectLst>
                  <a:glow rad="228600">
                    <a:schemeClr val="accent6">
                      <a:satMod val="175000"/>
                      <a:alpha val="40000"/>
                    </a:schemeClr>
                  </a:glow>
                </a:effectLst>
              </a:rPr>
              <a:t>“Paul and Timothy, bond-servants of Christ Jesus, to all the saints in Christ Jesus who are in Philippi, including the overseers and deacons…” (Phil. 1:1).</a:t>
            </a:r>
          </a:p>
          <a:p>
            <a:pPr marL="342900" indent="-342900" algn="l">
              <a:buFont typeface="Arial"/>
              <a:buChar char="•"/>
            </a:pPr>
            <a:r>
              <a:rPr lang="en-US" sz="2300" dirty="0" smtClean="0">
                <a:effectLst>
                  <a:glow rad="228600">
                    <a:schemeClr val="accent6">
                      <a:satMod val="175000"/>
                      <a:alpha val="40000"/>
                    </a:schemeClr>
                  </a:glow>
                </a:effectLst>
              </a:rPr>
              <a:t>“For this reason I left you in Crete that you would set in order what remains and appoint elders in every city as I directed you…” (Titus 1:5).</a:t>
            </a:r>
          </a:p>
          <a:p>
            <a:pPr marL="342900" indent="-342900" algn="l">
              <a:buFont typeface="Arial"/>
              <a:buChar char="•"/>
            </a:pPr>
            <a:r>
              <a:rPr lang="en-US" sz="2300" dirty="0" smtClean="0">
                <a:effectLst>
                  <a:glow rad="228600">
                    <a:schemeClr val="accent6">
                      <a:satMod val="175000"/>
                      <a:alpha val="40000"/>
                    </a:schemeClr>
                  </a:glow>
                </a:effectLst>
              </a:rPr>
              <a:t>“When they had appointed elders for them in every church, having prayed with fasting they commended them to the Lord in whom they believed” (Acts 14:23).</a:t>
            </a:r>
            <a:endParaRPr lang="en-US" sz="2300" dirty="0">
              <a:effectLst>
                <a:glow rad="228600">
                  <a:schemeClr val="accent6">
                    <a:satMod val="175000"/>
                    <a:alpha val="40000"/>
                  </a:schemeClr>
                </a:glow>
              </a:effectLst>
            </a:endParaRPr>
          </a:p>
        </p:txBody>
      </p:sp>
      <p:sp>
        <p:nvSpPr>
          <p:cNvPr id="3" name="Rectangle 2"/>
          <p:cNvSpPr/>
          <p:nvPr/>
        </p:nvSpPr>
        <p:spPr>
          <a:xfrm>
            <a:off x="4627563" y="1908900"/>
            <a:ext cx="4032250" cy="815608"/>
          </a:xfrm>
          <a:prstGeom prst="rect">
            <a:avLst/>
          </a:prstGeom>
        </p:spPr>
        <p:txBody>
          <a:bodyPr wrap="square">
            <a:spAutoFit/>
          </a:bodyPr>
          <a:lstStyle/>
          <a:p>
            <a:pPr marL="0" lvl="2" algn="ctr"/>
            <a:endParaRPr lang="en-US" sz="2300" dirty="0" smtClean="0">
              <a:latin typeface="Georgia"/>
              <a:cs typeface="Georgia"/>
            </a:endParaRPr>
          </a:p>
          <a:p>
            <a:pPr algn="ctr"/>
            <a:r>
              <a:rPr lang="en-US" sz="2300" dirty="0" smtClean="0">
                <a:latin typeface="Georgia"/>
                <a:cs typeface="Georgia"/>
              </a:rPr>
              <a:t> </a:t>
            </a:r>
          </a:p>
        </p:txBody>
      </p:sp>
      <p:pic>
        <p:nvPicPr>
          <p:cNvPr id="7" name="droppedImage.pdf"/>
          <p:cNvPicPr/>
          <p:nvPr/>
        </p:nvPicPr>
        <p:blipFill>
          <a:blip r:embed="rId2">
            <a:extLst/>
          </a:blip>
          <a:stretch>
            <a:fillRect/>
          </a:stretch>
        </p:blipFill>
        <p:spPr>
          <a:xfrm>
            <a:off x="6620387" y="1313396"/>
            <a:ext cx="2523613" cy="5320972"/>
          </a:xfrm>
          <a:prstGeom prst="rect">
            <a:avLst/>
          </a:prstGeom>
          <a:ln w="12700">
            <a:miter lim="400000"/>
          </a:ln>
        </p:spPr>
      </p:pic>
    </p:spTree>
    <p:extLst>
      <p:ext uri="{BB962C8B-B14F-4D97-AF65-F5344CB8AC3E}">
        <p14:creationId xmlns:p14="http://schemas.microsoft.com/office/powerpoint/2010/main" val="3735469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New Testament Pattern For The</a:t>
            </a:r>
            <a:br>
              <a:rPr lang="en-US" sz="2800" b="1" dirty="0" smtClean="0">
                <a:effectLst>
                  <a:glow rad="101600">
                    <a:schemeClr val="bg1">
                      <a:alpha val="75000"/>
                    </a:schemeClr>
                  </a:glow>
                </a:effectLst>
              </a:rPr>
            </a:br>
            <a:r>
              <a:rPr lang="en-US" sz="2800" b="1" dirty="0" smtClean="0">
                <a:effectLst>
                  <a:glow rad="101600">
                    <a:schemeClr val="bg1">
                      <a:alpha val="75000"/>
                    </a:schemeClr>
                  </a:glow>
                </a:effectLst>
              </a:rPr>
              <a:t> Organization of Local Churches</a:t>
            </a:r>
            <a:endParaRPr lang="en-US" sz="2800" dirty="0"/>
          </a:p>
        </p:txBody>
      </p:sp>
      <p:sp>
        <p:nvSpPr>
          <p:cNvPr id="9" name="Text Placeholder 8"/>
          <p:cNvSpPr>
            <a:spLocks noGrp="1"/>
          </p:cNvSpPr>
          <p:nvPr>
            <p:ph type="body" sz="quarter" idx="10"/>
          </p:nvPr>
        </p:nvSpPr>
        <p:spPr>
          <a:xfrm>
            <a:off x="468314" y="1980145"/>
            <a:ext cx="4048124"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68315" y="1685242"/>
            <a:ext cx="6152072" cy="4799169"/>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l">
              <a:buFont typeface="Arial"/>
              <a:buChar char="•"/>
            </a:pPr>
            <a:r>
              <a:rPr lang="en-US" sz="2400" dirty="0" smtClean="0">
                <a:effectLst>
                  <a:glow rad="228600">
                    <a:schemeClr val="accent6">
                      <a:satMod val="175000"/>
                      <a:alpha val="40000"/>
                    </a:schemeClr>
                  </a:glow>
                </a:effectLst>
              </a:rPr>
              <a:t>The terms “elders,” “overseers,” “pastors,” “presbyters,” “bishops” and “shepherds” are various terms describing differing aspects of the work and function of the same office (Acts 14:23; 20:28; Eph. 4:11; I Timothy 3:1; 4:14; I Peter 5:1).</a:t>
            </a:r>
          </a:p>
          <a:p>
            <a:pPr marL="342900" indent="-342900" algn="l">
              <a:buFont typeface="Arial"/>
              <a:buChar char="•"/>
            </a:pPr>
            <a:r>
              <a:rPr lang="en-US" sz="2400" dirty="0" smtClean="0">
                <a:effectLst>
                  <a:glow rad="228600">
                    <a:schemeClr val="accent6">
                      <a:satMod val="175000"/>
                      <a:alpha val="40000"/>
                    </a:schemeClr>
                  </a:glow>
                </a:effectLst>
              </a:rPr>
              <a:t>The Scriptures provide a description of the qualities which shepherds are to have, as well as the qualities deacons are to possess (I Timothy 3:1-13; Titus 1:5-9).</a:t>
            </a:r>
          </a:p>
          <a:p>
            <a:pPr marL="342900" indent="-342900" algn="l">
              <a:buFont typeface="Arial"/>
              <a:buChar char="•"/>
            </a:pPr>
            <a:r>
              <a:rPr lang="en-US" sz="2400" dirty="0" smtClean="0">
                <a:effectLst>
                  <a:glow rad="228600">
                    <a:schemeClr val="accent6">
                      <a:satMod val="175000"/>
                      <a:alpha val="40000"/>
                    </a:schemeClr>
                  </a:glow>
                </a:effectLst>
              </a:rPr>
              <a:t>Ephesians 4:11 speaks of “evangelists, pastors and teachers…”</a:t>
            </a:r>
          </a:p>
        </p:txBody>
      </p:sp>
      <p:sp>
        <p:nvSpPr>
          <p:cNvPr id="3" name="Rectangle 2"/>
          <p:cNvSpPr/>
          <p:nvPr/>
        </p:nvSpPr>
        <p:spPr>
          <a:xfrm>
            <a:off x="4627563" y="1908900"/>
            <a:ext cx="4032250" cy="815608"/>
          </a:xfrm>
          <a:prstGeom prst="rect">
            <a:avLst/>
          </a:prstGeom>
        </p:spPr>
        <p:txBody>
          <a:bodyPr wrap="square">
            <a:spAutoFit/>
          </a:bodyPr>
          <a:lstStyle/>
          <a:p>
            <a:pPr marL="0" lvl="2" algn="ctr"/>
            <a:endParaRPr lang="en-US" sz="2300" dirty="0" smtClean="0">
              <a:latin typeface="Georgia"/>
              <a:cs typeface="Georgia"/>
            </a:endParaRPr>
          </a:p>
          <a:p>
            <a:pPr algn="ctr"/>
            <a:r>
              <a:rPr lang="en-US" sz="2300" dirty="0" smtClean="0">
                <a:latin typeface="Georgia"/>
                <a:cs typeface="Georgia"/>
              </a:rPr>
              <a:t> </a:t>
            </a:r>
          </a:p>
        </p:txBody>
      </p:sp>
      <p:pic>
        <p:nvPicPr>
          <p:cNvPr id="7" name="droppedImage.pdf"/>
          <p:cNvPicPr/>
          <p:nvPr/>
        </p:nvPicPr>
        <p:blipFill>
          <a:blip r:embed="rId2">
            <a:extLst/>
          </a:blip>
          <a:stretch>
            <a:fillRect/>
          </a:stretch>
        </p:blipFill>
        <p:spPr>
          <a:xfrm>
            <a:off x="6620387" y="1313396"/>
            <a:ext cx="2523613" cy="5320972"/>
          </a:xfrm>
          <a:prstGeom prst="rect">
            <a:avLst/>
          </a:prstGeom>
          <a:ln w="12700">
            <a:miter lim="400000"/>
          </a:ln>
        </p:spPr>
      </p:pic>
    </p:spTree>
    <p:extLst>
      <p:ext uri="{BB962C8B-B14F-4D97-AF65-F5344CB8AC3E}">
        <p14:creationId xmlns:p14="http://schemas.microsoft.com/office/powerpoint/2010/main" val="1539662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New Testament Pattern For The</a:t>
            </a:r>
            <a:br>
              <a:rPr lang="en-US" sz="2800" b="1" dirty="0" smtClean="0">
                <a:effectLst>
                  <a:glow rad="101600">
                    <a:schemeClr val="bg1">
                      <a:alpha val="75000"/>
                    </a:schemeClr>
                  </a:glow>
                </a:effectLst>
              </a:rPr>
            </a:br>
            <a:r>
              <a:rPr lang="en-US" sz="2800" b="1" dirty="0" smtClean="0">
                <a:effectLst>
                  <a:glow rad="101600">
                    <a:schemeClr val="bg1">
                      <a:alpha val="75000"/>
                    </a:schemeClr>
                  </a:glow>
                </a:effectLst>
              </a:rPr>
              <a:t> Organization of Local Churches</a:t>
            </a:r>
            <a:endParaRPr lang="en-US" sz="2800" dirty="0"/>
          </a:p>
        </p:txBody>
      </p:sp>
      <p:sp>
        <p:nvSpPr>
          <p:cNvPr id="9" name="Text Placeholder 8"/>
          <p:cNvSpPr>
            <a:spLocks noGrp="1"/>
          </p:cNvSpPr>
          <p:nvPr>
            <p:ph type="body" sz="quarter" idx="10"/>
          </p:nvPr>
        </p:nvSpPr>
        <p:spPr>
          <a:xfrm>
            <a:off x="468314" y="1980145"/>
            <a:ext cx="4048124"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68315" y="1685242"/>
            <a:ext cx="6152072" cy="4799169"/>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l">
              <a:buFont typeface="Arial"/>
              <a:buChar char="•"/>
            </a:pPr>
            <a:endParaRPr lang="en-US" sz="2400" dirty="0" smtClean="0">
              <a:effectLst>
                <a:glow rad="228600">
                  <a:schemeClr val="accent6">
                    <a:satMod val="175000"/>
                    <a:alpha val="40000"/>
                  </a:schemeClr>
                </a:glow>
              </a:effectLst>
            </a:endParaRPr>
          </a:p>
          <a:p>
            <a:pPr marL="342900" indent="-342900" algn="l">
              <a:buFont typeface="Arial"/>
              <a:buChar char="•"/>
            </a:pPr>
            <a:endParaRPr lang="en-US" sz="2400" b="1" dirty="0" smtClean="0">
              <a:effectLst>
                <a:glow rad="228600">
                  <a:schemeClr val="accent6">
                    <a:satMod val="175000"/>
                    <a:alpha val="40000"/>
                  </a:schemeClr>
                </a:glow>
              </a:effectLst>
            </a:endParaRPr>
          </a:p>
          <a:p>
            <a:pPr marL="342900" indent="-342900" algn="l">
              <a:buFont typeface="Arial"/>
              <a:buChar char="•"/>
            </a:pPr>
            <a:r>
              <a:rPr lang="en-US" sz="2400" b="1" dirty="0" smtClean="0">
                <a:effectLst>
                  <a:glow rad="228600">
                    <a:schemeClr val="accent6">
                      <a:satMod val="175000"/>
                      <a:alpha val="40000"/>
                    </a:schemeClr>
                  </a:glow>
                </a:effectLst>
              </a:rPr>
              <a:t>Local congregations were autonomous, self-ruling and independent:</a:t>
            </a:r>
          </a:p>
          <a:p>
            <a:pPr marL="1257300" lvl="1" indent="-342900"/>
            <a:r>
              <a:rPr lang="en-US" sz="2400" dirty="0" smtClean="0">
                <a:effectLst>
                  <a:glow rad="228600">
                    <a:schemeClr val="accent6">
                      <a:satMod val="175000"/>
                      <a:alpha val="40000"/>
                    </a:schemeClr>
                  </a:glow>
                </a:effectLst>
              </a:rPr>
              <a:t>“…Shepherd the flock of God among you…” (I Pet. 5:2a).</a:t>
            </a:r>
          </a:p>
          <a:p>
            <a:pPr marL="1257300" lvl="1" indent="-342900"/>
            <a:r>
              <a:rPr lang="en-US" sz="2400" dirty="0" smtClean="0">
                <a:effectLst>
                  <a:glow rad="228600">
                    <a:schemeClr val="accent6">
                      <a:satMod val="175000"/>
                      <a:alpha val="40000"/>
                    </a:schemeClr>
                  </a:glow>
                </a:effectLst>
              </a:rPr>
              <a:t>The revelation of Scripture indicates that the local church is sufficient to edify, evangelize and provide benevolent care for the needs of the saints (Eph. 4:12-16; Acts 2:44-47; 4:32-35; 11:27-30;   2 Corinthians 8-9).</a:t>
            </a:r>
          </a:p>
          <a:p>
            <a:pPr marL="1257300" lvl="1" indent="-342900"/>
            <a:endParaRPr lang="en-US" sz="2400" dirty="0" smtClean="0">
              <a:effectLst>
                <a:glow rad="228600">
                  <a:schemeClr val="accent6">
                    <a:satMod val="175000"/>
                    <a:alpha val="40000"/>
                  </a:schemeClr>
                </a:glow>
              </a:effectLst>
            </a:endParaRPr>
          </a:p>
          <a:p>
            <a:pPr marL="1257300" lvl="1" indent="-342900"/>
            <a:endParaRPr lang="en-US" sz="2400" dirty="0" smtClean="0">
              <a:effectLst>
                <a:glow rad="228600">
                  <a:schemeClr val="accent6">
                    <a:satMod val="175000"/>
                    <a:alpha val="40000"/>
                  </a:schemeClr>
                </a:glow>
              </a:effectLst>
            </a:endParaRPr>
          </a:p>
        </p:txBody>
      </p:sp>
      <p:sp>
        <p:nvSpPr>
          <p:cNvPr id="3" name="Rectangle 2"/>
          <p:cNvSpPr/>
          <p:nvPr/>
        </p:nvSpPr>
        <p:spPr>
          <a:xfrm>
            <a:off x="4627563" y="1908900"/>
            <a:ext cx="4032250" cy="815608"/>
          </a:xfrm>
          <a:prstGeom prst="rect">
            <a:avLst/>
          </a:prstGeom>
        </p:spPr>
        <p:txBody>
          <a:bodyPr wrap="square">
            <a:spAutoFit/>
          </a:bodyPr>
          <a:lstStyle/>
          <a:p>
            <a:pPr marL="0" lvl="2" algn="ctr"/>
            <a:endParaRPr lang="en-US" sz="2300" dirty="0" smtClean="0">
              <a:latin typeface="Georgia"/>
              <a:cs typeface="Georgia"/>
            </a:endParaRPr>
          </a:p>
          <a:p>
            <a:pPr algn="ctr"/>
            <a:r>
              <a:rPr lang="en-US" sz="2300" dirty="0" smtClean="0">
                <a:latin typeface="Georgia"/>
                <a:cs typeface="Georgia"/>
              </a:rPr>
              <a:t> </a:t>
            </a:r>
          </a:p>
        </p:txBody>
      </p:sp>
      <p:pic>
        <p:nvPicPr>
          <p:cNvPr id="7" name="droppedImage.pdf"/>
          <p:cNvPicPr/>
          <p:nvPr/>
        </p:nvPicPr>
        <p:blipFill>
          <a:blip r:embed="rId2">
            <a:extLst/>
          </a:blip>
          <a:stretch>
            <a:fillRect/>
          </a:stretch>
        </p:blipFill>
        <p:spPr>
          <a:xfrm>
            <a:off x="6620387" y="1313396"/>
            <a:ext cx="2523613" cy="5320972"/>
          </a:xfrm>
          <a:prstGeom prst="rect">
            <a:avLst/>
          </a:prstGeom>
          <a:ln w="12700">
            <a:miter lim="400000"/>
          </a:ln>
        </p:spPr>
      </p:pic>
      <p:sp>
        <p:nvSpPr>
          <p:cNvPr id="2" name="Rectangle 1"/>
          <p:cNvSpPr/>
          <p:nvPr/>
        </p:nvSpPr>
        <p:spPr>
          <a:xfrm>
            <a:off x="2286000" y="889843"/>
            <a:ext cx="4572000" cy="369332"/>
          </a:xfrm>
          <a:prstGeom prst="rect">
            <a:avLst/>
          </a:prstGeom>
        </p:spPr>
        <p:txBody>
          <a:bodyPr>
            <a:spAutoFit/>
          </a:bodyPr>
          <a:lstStyle/>
          <a:p>
            <a:pPr lvl="3"/>
            <a:r>
              <a:rPr lang="en-US" dirty="0" smtClean="0"/>
              <a:t>.</a:t>
            </a:r>
            <a:endParaRPr lang="en-US" sz="1600" dirty="0"/>
          </a:p>
        </p:txBody>
      </p:sp>
    </p:spTree>
    <p:extLst>
      <p:ext uri="{BB962C8B-B14F-4D97-AF65-F5344CB8AC3E}">
        <p14:creationId xmlns:p14="http://schemas.microsoft.com/office/powerpoint/2010/main" val="3441643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0"/>
                                        <p:tgtEl>
                                          <p:spTgt spid="5">
                                            <p:txEl>
                                              <p:pRg st="4" end="4"/>
                                            </p:txEl>
                                          </p:spTgt>
                                        </p:tgtEl>
                                      </p:cBhvr>
                                    </p:animEffect>
                                    <p:anim calcmode="lin" valueType="num">
                                      <p:cBhvr>
                                        <p:cTn id="2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a:spLocks noGrp="1"/>
          </p:cNvSpPr>
          <p:nvPr>
            <p:ph type="sldNum" sz="quarter" idx="2"/>
          </p:nvPr>
        </p:nvSpPr>
        <p:spPr>
          <a:xfrm>
            <a:off x="8947965" y="279183"/>
            <a:ext cx="196035" cy="200640"/>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100">
                <a:solidFill>
                  <a:srgbClr val="8D6649"/>
                </a:solidFill>
                <a:uFill>
                  <a:solidFill>
                    <a:srgbClr val="8D6649"/>
                  </a:solidFill>
                </a:uFill>
              </a:rPr>
              <a:t>17</a:t>
            </a:fld>
            <a:endParaRPr sz="1100">
              <a:solidFill>
                <a:srgbClr val="8D6649"/>
              </a:solidFill>
              <a:uFill>
                <a:solidFill>
                  <a:srgbClr val="8D6649"/>
                </a:solidFill>
              </a:uFill>
            </a:endParaRPr>
          </a:p>
        </p:txBody>
      </p:sp>
      <p:sp>
        <p:nvSpPr>
          <p:cNvPr id="458" name="Shape 458"/>
          <p:cNvSpPr/>
          <p:nvPr/>
        </p:nvSpPr>
        <p:spPr>
          <a:xfrm>
            <a:off x="1905000" y="2366368"/>
            <a:ext cx="7239001" cy="4493865"/>
          </a:xfrm>
          <a:prstGeom prst="triangle">
            <a:avLst/>
          </a:prstGeom>
          <a:gradFill>
            <a:gsLst>
              <a:gs pos="0">
                <a:srgbClr val="EFCAA7">
                  <a:alpha val="69804"/>
                </a:srgbClr>
              </a:gs>
              <a:gs pos="100000">
                <a:srgbClr val="FF9300"/>
              </a:gs>
            </a:gsLst>
            <a:lin ang="5400000"/>
          </a:gradFill>
          <a:ln>
            <a:solidFill/>
            <a:miter lim="400000"/>
          </a:ln>
          <a:effectLst>
            <a:outerShdw blurRad="50800" dist="27940" dir="5400000" rotWithShape="0">
              <a:srgbClr val="000000">
                <a:alpha val="32000"/>
              </a:srgbClr>
            </a:outerShdw>
          </a:effectLst>
        </p:spPr>
        <p:txBody>
          <a:bodyPr lIns="0" tIns="0" rIns="0" bIns="0"/>
          <a:lstStyle/>
          <a:p>
            <a:pPr defTabSz="455398">
              <a:defRPr sz="1600">
                <a:solidFill>
                  <a:srgbClr val="000000"/>
                </a:solidFill>
                <a:latin typeface="Helvetica"/>
                <a:ea typeface="Helvetica"/>
                <a:cs typeface="Helvetica"/>
                <a:sym typeface="Helvetica"/>
              </a:defRPr>
            </a:pPr>
            <a:endParaRPr/>
          </a:p>
        </p:txBody>
      </p:sp>
      <p:grpSp>
        <p:nvGrpSpPr>
          <p:cNvPr id="461" name="Group 461"/>
          <p:cNvGrpSpPr/>
          <p:nvPr/>
        </p:nvGrpSpPr>
        <p:grpSpPr>
          <a:xfrm rot="20460000">
            <a:off x="5243205" y="1580194"/>
            <a:ext cx="2699526" cy="734370"/>
            <a:chOff x="0" y="0"/>
            <a:chExt cx="3839324" cy="1044436"/>
          </a:xfrm>
        </p:grpSpPr>
        <p:sp>
          <p:nvSpPr>
            <p:cNvPr id="459" name="Shape 459"/>
            <p:cNvSpPr/>
            <p:nvPr/>
          </p:nvSpPr>
          <p:spPr>
            <a:xfrm>
              <a:off x="0" y="10482"/>
              <a:ext cx="3839325" cy="1033955"/>
            </a:xfrm>
            <a:custGeom>
              <a:avLst/>
              <a:gdLst/>
              <a:ahLst/>
              <a:cxnLst>
                <a:cxn ang="0">
                  <a:pos x="wd2" y="hd2"/>
                </a:cxn>
                <a:cxn ang="5400000">
                  <a:pos x="wd2" y="hd2"/>
                </a:cxn>
                <a:cxn ang="10800000">
                  <a:pos x="wd2" y="hd2"/>
                </a:cxn>
                <a:cxn ang="16200000">
                  <a:pos x="wd2" y="hd2"/>
                </a:cxn>
              </a:cxnLst>
              <a:rect l="0" t="0" r="r" b="b"/>
              <a:pathLst>
                <a:path w="21600" h="21600" extrusionOk="0">
                  <a:moveTo>
                    <a:pt x="19950" y="21600"/>
                  </a:moveTo>
                  <a:lnTo>
                    <a:pt x="17191" y="14400"/>
                  </a:lnTo>
                  <a:lnTo>
                    <a:pt x="18816" y="14400"/>
                  </a:lnTo>
                  <a:cubicBezTo>
                    <a:pt x="17448" y="5770"/>
                    <a:pt x="13789" y="0"/>
                    <a:pt x="9685" y="0"/>
                  </a:cubicBezTo>
                  <a:lnTo>
                    <a:pt x="10844" y="0"/>
                  </a:lnTo>
                  <a:cubicBezTo>
                    <a:pt x="14948" y="0"/>
                    <a:pt x="18607" y="5770"/>
                    <a:pt x="19975" y="14400"/>
                  </a:cubicBezTo>
                  <a:lnTo>
                    <a:pt x="21600" y="14400"/>
                  </a:lnTo>
                  <a:close/>
                  <a:moveTo>
                    <a:pt x="10265" y="39"/>
                  </a:moveTo>
                  <a:cubicBezTo>
                    <a:pt x="5150" y="723"/>
                    <a:pt x="1159" y="10173"/>
                    <a:pt x="1159" y="21600"/>
                  </a:cubicBezTo>
                  <a:lnTo>
                    <a:pt x="0" y="21600"/>
                  </a:lnTo>
                  <a:cubicBezTo>
                    <a:pt x="0" y="9671"/>
                    <a:pt x="4336" y="0"/>
                    <a:pt x="9685" y="0"/>
                  </a:cubicBezTo>
                  <a:cubicBezTo>
                    <a:pt x="9878" y="0"/>
                    <a:pt x="10072" y="13"/>
                    <a:pt x="10265" y="39"/>
                  </a:cubicBezTo>
                  <a:close/>
                </a:path>
              </a:pathLst>
            </a:custGeom>
            <a:solidFill>
              <a:srgbClr val="FF2600"/>
            </a:solidFill>
            <a:ln w="12700" cap="flat">
              <a:noFill/>
              <a:miter lim="400000"/>
            </a:ln>
            <a:effectLst>
              <a:outerShdw blurRad="12700" dist="17961" dir="2700000" rotWithShape="0">
                <a:srgbClr val="AB1500"/>
              </a:outerShdw>
            </a:effectLst>
          </p:spPr>
          <p:txBody>
            <a:bodyPr wrap="square" lIns="38100" tIns="38100" rIns="38100" bIns="38100" numCol="1" anchor="t">
              <a:noAutofit/>
            </a:bodyPr>
            <a:lstStyle/>
            <a:p>
              <a:pPr defTabSz="910796">
                <a:buClr>
                  <a:srgbClr val="000000"/>
                </a:buClr>
                <a:defRPr sz="2400">
                  <a:solidFill>
                    <a:srgbClr val="000000"/>
                  </a:solidFill>
                  <a:uFill>
                    <a:solidFill/>
                  </a:uFill>
                  <a:latin typeface="Candara"/>
                  <a:ea typeface="Candara"/>
                  <a:cs typeface="Candara"/>
                  <a:sym typeface="Candara"/>
                </a:defRPr>
              </a:pPr>
              <a:endParaRPr/>
            </a:p>
          </p:txBody>
        </p:sp>
        <p:sp>
          <p:nvSpPr>
            <p:cNvPr id="460" name="Shape 460"/>
            <p:cNvSpPr/>
            <p:nvPr/>
          </p:nvSpPr>
          <p:spPr>
            <a:xfrm>
              <a:off x="3609" y="0"/>
              <a:ext cx="1824490" cy="1033955"/>
            </a:xfrm>
            <a:custGeom>
              <a:avLst/>
              <a:gdLst/>
              <a:ahLst/>
              <a:cxnLst>
                <a:cxn ang="0">
                  <a:pos x="wd2" y="hd2"/>
                </a:cxn>
                <a:cxn ang="5400000">
                  <a:pos x="wd2" y="hd2"/>
                </a:cxn>
                <a:cxn ang="10800000">
                  <a:pos x="wd2" y="hd2"/>
                </a:cxn>
                <a:cxn ang="16200000">
                  <a:pos x="wd2" y="hd2"/>
                </a:cxn>
              </a:cxnLst>
              <a:rect l="0" t="0" r="r" b="b"/>
              <a:pathLst>
                <a:path w="21600" h="21600" extrusionOk="0">
                  <a:moveTo>
                    <a:pt x="21600" y="39"/>
                  </a:moveTo>
                  <a:cubicBezTo>
                    <a:pt x="10837" y="723"/>
                    <a:pt x="2439" y="10173"/>
                    <a:pt x="2439" y="21600"/>
                  </a:cubicBezTo>
                  <a:lnTo>
                    <a:pt x="0" y="21600"/>
                  </a:lnTo>
                  <a:cubicBezTo>
                    <a:pt x="0" y="9671"/>
                    <a:pt x="9125" y="0"/>
                    <a:pt x="20380" y="0"/>
                  </a:cubicBezTo>
                  <a:cubicBezTo>
                    <a:pt x="20787" y="0"/>
                    <a:pt x="21194" y="13"/>
                    <a:pt x="21600" y="39"/>
                  </a:cubicBezTo>
                  <a:close/>
                </a:path>
              </a:pathLst>
            </a:custGeom>
            <a:solidFill>
              <a:srgbClr val="000000">
                <a:alpha val="20000"/>
              </a:srgbClr>
            </a:solidFill>
            <a:ln w="12700" cap="flat">
              <a:noFill/>
              <a:miter lim="400000"/>
            </a:ln>
            <a:effectLst/>
          </p:spPr>
          <p:txBody>
            <a:bodyPr wrap="square" lIns="38100" tIns="38100" rIns="38100" bIns="38100" numCol="1" anchor="t">
              <a:noAutofit/>
            </a:bodyPr>
            <a:lstStyle/>
            <a:p>
              <a:pPr defTabSz="910796">
                <a:buClr>
                  <a:srgbClr val="000000"/>
                </a:buClr>
                <a:defRPr sz="2400">
                  <a:solidFill>
                    <a:srgbClr val="000000"/>
                  </a:solidFill>
                  <a:uFill>
                    <a:solidFill/>
                  </a:uFill>
                  <a:latin typeface="Candara"/>
                  <a:ea typeface="Candara"/>
                  <a:cs typeface="Candara"/>
                  <a:sym typeface="Candara"/>
                </a:defRPr>
              </a:pPr>
              <a:endParaRPr/>
            </a:p>
          </p:txBody>
        </p:sp>
      </p:grpSp>
      <p:sp>
        <p:nvSpPr>
          <p:cNvPr id="462" name="Shape 462"/>
          <p:cNvSpPr/>
          <p:nvPr/>
        </p:nvSpPr>
        <p:spPr>
          <a:xfrm rot="13440000">
            <a:off x="7925248" y="4799488"/>
            <a:ext cx="759024" cy="708026"/>
          </a:xfrm>
          <a:custGeom>
            <a:avLst/>
            <a:gdLst/>
            <a:ahLst/>
            <a:cxnLst>
              <a:cxn ang="0">
                <a:pos x="wd2" y="hd2"/>
              </a:cxn>
              <a:cxn ang="5400000">
                <a:pos x="wd2" y="hd2"/>
              </a:cxn>
              <a:cxn ang="10800000">
                <a:pos x="wd2" y="hd2"/>
              </a:cxn>
              <a:cxn ang="16200000">
                <a:pos x="wd2" y="hd2"/>
              </a:cxn>
            </a:cxnLst>
            <a:rect l="0" t="0" r="r" b="b"/>
            <a:pathLst>
              <a:path w="21600" h="21600" extrusionOk="0">
                <a:moveTo>
                  <a:pt x="16438" y="0"/>
                </a:moveTo>
                <a:lnTo>
                  <a:pt x="11276" y="4685"/>
                </a:lnTo>
                <a:lnTo>
                  <a:pt x="15617" y="4685"/>
                </a:lnTo>
                <a:lnTo>
                  <a:pt x="15617" y="15617"/>
                </a:lnTo>
                <a:lnTo>
                  <a:pt x="4685" y="15617"/>
                </a:lnTo>
                <a:lnTo>
                  <a:pt x="4685" y="11276"/>
                </a:lnTo>
                <a:lnTo>
                  <a:pt x="0" y="16438"/>
                </a:lnTo>
                <a:lnTo>
                  <a:pt x="4685" y="21600"/>
                </a:lnTo>
                <a:lnTo>
                  <a:pt x="4685" y="17259"/>
                </a:lnTo>
                <a:lnTo>
                  <a:pt x="17259" y="17259"/>
                </a:lnTo>
                <a:lnTo>
                  <a:pt x="17259" y="4685"/>
                </a:lnTo>
                <a:lnTo>
                  <a:pt x="21600" y="4685"/>
                </a:lnTo>
                <a:lnTo>
                  <a:pt x="16438" y="0"/>
                </a:lnTo>
                <a:close/>
              </a:path>
            </a:pathLst>
          </a:custGeom>
          <a:solidFill>
            <a:srgbClr val="FFFB00"/>
          </a:solidFill>
          <a:ln>
            <a:solidFill/>
            <a:miter lim="400000"/>
          </a:ln>
          <a:effectLst>
            <a:outerShdw blurRad="12700" dist="35921" dir="2700000" rotWithShape="0">
              <a:srgbClr val="929292"/>
            </a:outerShdw>
          </a:effectLst>
        </p:spPr>
        <p:txBody>
          <a:bodyPr lIns="0" tIns="0" rIns="0" bIns="0"/>
          <a:lstStyle/>
          <a:p>
            <a:pPr defTabSz="455398">
              <a:defRPr sz="1600">
                <a:solidFill>
                  <a:srgbClr val="000000"/>
                </a:solidFill>
                <a:latin typeface="Helvetica"/>
                <a:ea typeface="Helvetica"/>
                <a:cs typeface="Helvetica"/>
                <a:sym typeface="Helvetica"/>
              </a:defRPr>
            </a:pPr>
            <a:endParaRPr/>
          </a:p>
        </p:txBody>
      </p:sp>
      <p:sp>
        <p:nvSpPr>
          <p:cNvPr id="463" name="Shape 463"/>
          <p:cNvSpPr/>
          <p:nvPr/>
        </p:nvSpPr>
        <p:spPr>
          <a:xfrm rot="13440000">
            <a:off x="6096449" y="4799488"/>
            <a:ext cx="759024" cy="708026"/>
          </a:xfrm>
          <a:custGeom>
            <a:avLst/>
            <a:gdLst/>
            <a:ahLst/>
            <a:cxnLst>
              <a:cxn ang="0">
                <a:pos x="wd2" y="hd2"/>
              </a:cxn>
              <a:cxn ang="5400000">
                <a:pos x="wd2" y="hd2"/>
              </a:cxn>
              <a:cxn ang="10800000">
                <a:pos x="wd2" y="hd2"/>
              </a:cxn>
              <a:cxn ang="16200000">
                <a:pos x="wd2" y="hd2"/>
              </a:cxn>
            </a:cxnLst>
            <a:rect l="0" t="0" r="r" b="b"/>
            <a:pathLst>
              <a:path w="21600" h="21600" extrusionOk="0">
                <a:moveTo>
                  <a:pt x="16438" y="0"/>
                </a:moveTo>
                <a:lnTo>
                  <a:pt x="11276" y="4685"/>
                </a:lnTo>
                <a:lnTo>
                  <a:pt x="15617" y="4685"/>
                </a:lnTo>
                <a:lnTo>
                  <a:pt x="15617" y="15617"/>
                </a:lnTo>
                <a:lnTo>
                  <a:pt x="4685" y="15617"/>
                </a:lnTo>
                <a:lnTo>
                  <a:pt x="4685" y="11276"/>
                </a:lnTo>
                <a:lnTo>
                  <a:pt x="0" y="16438"/>
                </a:lnTo>
                <a:lnTo>
                  <a:pt x="4685" y="21600"/>
                </a:lnTo>
                <a:lnTo>
                  <a:pt x="4685" y="17259"/>
                </a:lnTo>
                <a:lnTo>
                  <a:pt x="17259" y="17259"/>
                </a:lnTo>
                <a:lnTo>
                  <a:pt x="17259" y="4685"/>
                </a:lnTo>
                <a:lnTo>
                  <a:pt x="21600" y="4685"/>
                </a:lnTo>
                <a:lnTo>
                  <a:pt x="16438" y="0"/>
                </a:lnTo>
                <a:close/>
              </a:path>
            </a:pathLst>
          </a:custGeom>
          <a:solidFill>
            <a:srgbClr val="FFFB00"/>
          </a:solidFill>
          <a:ln>
            <a:solidFill/>
            <a:miter lim="400000"/>
          </a:ln>
          <a:effectLst>
            <a:outerShdw blurRad="12700" dist="35921" dir="2700000" rotWithShape="0">
              <a:srgbClr val="929292"/>
            </a:outerShdw>
          </a:effectLst>
        </p:spPr>
        <p:txBody>
          <a:bodyPr lIns="0" tIns="0" rIns="0" bIns="0"/>
          <a:lstStyle/>
          <a:p>
            <a:pPr defTabSz="455398">
              <a:defRPr sz="1600">
                <a:solidFill>
                  <a:srgbClr val="000000"/>
                </a:solidFill>
                <a:latin typeface="Helvetica"/>
                <a:ea typeface="Helvetica"/>
                <a:cs typeface="Helvetica"/>
                <a:sym typeface="Helvetica"/>
              </a:defRPr>
            </a:pPr>
            <a:endParaRPr/>
          </a:p>
        </p:txBody>
      </p:sp>
      <p:sp>
        <p:nvSpPr>
          <p:cNvPr id="464" name="Shape 464"/>
          <p:cNvSpPr/>
          <p:nvPr/>
        </p:nvSpPr>
        <p:spPr>
          <a:xfrm rot="13440000">
            <a:off x="4343849" y="4799488"/>
            <a:ext cx="759024" cy="708026"/>
          </a:xfrm>
          <a:custGeom>
            <a:avLst/>
            <a:gdLst/>
            <a:ahLst/>
            <a:cxnLst>
              <a:cxn ang="0">
                <a:pos x="wd2" y="hd2"/>
              </a:cxn>
              <a:cxn ang="5400000">
                <a:pos x="wd2" y="hd2"/>
              </a:cxn>
              <a:cxn ang="10800000">
                <a:pos x="wd2" y="hd2"/>
              </a:cxn>
              <a:cxn ang="16200000">
                <a:pos x="wd2" y="hd2"/>
              </a:cxn>
            </a:cxnLst>
            <a:rect l="0" t="0" r="r" b="b"/>
            <a:pathLst>
              <a:path w="21600" h="21600" extrusionOk="0">
                <a:moveTo>
                  <a:pt x="16438" y="0"/>
                </a:moveTo>
                <a:lnTo>
                  <a:pt x="11276" y="4685"/>
                </a:lnTo>
                <a:lnTo>
                  <a:pt x="15617" y="4685"/>
                </a:lnTo>
                <a:lnTo>
                  <a:pt x="15617" y="15617"/>
                </a:lnTo>
                <a:lnTo>
                  <a:pt x="4685" y="15617"/>
                </a:lnTo>
                <a:lnTo>
                  <a:pt x="4685" y="11276"/>
                </a:lnTo>
                <a:lnTo>
                  <a:pt x="0" y="16438"/>
                </a:lnTo>
                <a:lnTo>
                  <a:pt x="4685" y="21600"/>
                </a:lnTo>
                <a:lnTo>
                  <a:pt x="4685" y="17259"/>
                </a:lnTo>
                <a:lnTo>
                  <a:pt x="17259" y="17259"/>
                </a:lnTo>
                <a:lnTo>
                  <a:pt x="17259" y="4685"/>
                </a:lnTo>
                <a:lnTo>
                  <a:pt x="21600" y="4685"/>
                </a:lnTo>
                <a:lnTo>
                  <a:pt x="16438" y="0"/>
                </a:lnTo>
                <a:close/>
              </a:path>
            </a:pathLst>
          </a:custGeom>
          <a:solidFill>
            <a:srgbClr val="FFFB00"/>
          </a:solidFill>
          <a:ln>
            <a:solidFill/>
            <a:miter lim="400000"/>
          </a:ln>
          <a:effectLst>
            <a:outerShdw blurRad="12700" dist="35921" dir="2700000" rotWithShape="0">
              <a:srgbClr val="929292"/>
            </a:outerShdw>
          </a:effectLst>
        </p:spPr>
        <p:txBody>
          <a:bodyPr lIns="0" tIns="0" rIns="0" bIns="0"/>
          <a:lstStyle/>
          <a:p>
            <a:pPr defTabSz="455398">
              <a:defRPr sz="1600">
                <a:solidFill>
                  <a:srgbClr val="000000"/>
                </a:solidFill>
                <a:latin typeface="Helvetica"/>
                <a:ea typeface="Helvetica"/>
                <a:cs typeface="Helvetica"/>
                <a:sym typeface="Helvetica"/>
              </a:defRPr>
            </a:pPr>
            <a:endParaRPr/>
          </a:p>
        </p:txBody>
      </p:sp>
      <p:sp>
        <p:nvSpPr>
          <p:cNvPr id="465" name="Shape 465"/>
          <p:cNvSpPr/>
          <p:nvPr/>
        </p:nvSpPr>
        <p:spPr>
          <a:xfrm rot="13440000">
            <a:off x="2730948" y="4753450"/>
            <a:ext cx="759024" cy="708026"/>
          </a:xfrm>
          <a:custGeom>
            <a:avLst/>
            <a:gdLst/>
            <a:ahLst/>
            <a:cxnLst>
              <a:cxn ang="0">
                <a:pos x="wd2" y="hd2"/>
              </a:cxn>
              <a:cxn ang="5400000">
                <a:pos x="wd2" y="hd2"/>
              </a:cxn>
              <a:cxn ang="10800000">
                <a:pos x="wd2" y="hd2"/>
              </a:cxn>
              <a:cxn ang="16200000">
                <a:pos x="wd2" y="hd2"/>
              </a:cxn>
            </a:cxnLst>
            <a:rect l="0" t="0" r="r" b="b"/>
            <a:pathLst>
              <a:path w="21600" h="21600" extrusionOk="0">
                <a:moveTo>
                  <a:pt x="16438" y="0"/>
                </a:moveTo>
                <a:lnTo>
                  <a:pt x="11276" y="4685"/>
                </a:lnTo>
                <a:lnTo>
                  <a:pt x="15617" y="4685"/>
                </a:lnTo>
                <a:lnTo>
                  <a:pt x="15617" y="15617"/>
                </a:lnTo>
                <a:lnTo>
                  <a:pt x="4685" y="15617"/>
                </a:lnTo>
                <a:lnTo>
                  <a:pt x="4685" y="11276"/>
                </a:lnTo>
                <a:lnTo>
                  <a:pt x="0" y="16438"/>
                </a:lnTo>
                <a:lnTo>
                  <a:pt x="4685" y="21600"/>
                </a:lnTo>
                <a:lnTo>
                  <a:pt x="4685" y="17259"/>
                </a:lnTo>
                <a:lnTo>
                  <a:pt x="17259" y="17259"/>
                </a:lnTo>
                <a:lnTo>
                  <a:pt x="17259" y="4685"/>
                </a:lnTo>
                <a:lnTo>
                  <a:pt x="21600" y="4685"/>
                </a:lnTo>
                <a:lnTo>
                  <a:pt x="16438" y="0"/>
                </a:lnTo>
                <a:close/>
              </a:path>
            </a:pathLst>
          </a:custGeom>
          <a:solidFill>
            <a:srgbClr val="FFFB00"/>
          </a:solidFill>
          <a:ln>
            <a:solidFill/>
            <a:miter lim="400000"/>
          </a:ln>
          <a:effectLst>
            <a:outerShdw blurRad="12700" dist="35921" dir="2700000" rotWithShape="0">
              <a:srgbClr val="929292"/>
            </a:outerShdw>
          </a:effectLst>
        </p:spPr>
        <p:txBody>
          <a:bodyPr lIns="0" tIns="0" rIns="0" bIns="0"/>
          <a:lstStyle/>
          <a:p>
            <a:pPr defTabSz="455398">
              <a:defRPr sz="1600">
                <a:solidFill>
                  <a:srgbClr val="000000"/>
                </a:solidFill>
                <a:latin typeface="Helvetica"/>
                <a:ea typeface="Helvetica"/>
                <a:cs typeface="Helvetica"/>
                <a:sym typeface="Helvetica"/>
              </a:defRPr>
            </a:pPr>
            <a:endParaRPr/>
          </a:p>
        </p:txBody>
      </p:sp>
      <p:sp>
        <p:nvSpPr>
          <p:cNvPr id="466" name="Shape 466"/>
          <p:cNvSpPr/>
          <p:nvPr/>
        </p:nvSpPr>
        <p:spPr>
          <a:xfrm rot="13320000">
            <a:off x="3429033" y="3048202"/>
            <a:ext cx="1019176" cy="942976"/>
          </a:xfrm>
          <a:custGeom>
            <a:avLst/>
            <a:gdLst/>
            <a:ahLst/>
            <a:cxnLst>
              <a:cxn ang="0">
                <a:pos x="wd2" y="hd2"/>
              </a:cxn>
              <a:cxn ang="5400000">
                <a:pos x="wd2" y="hd2"/>
              </a:cxn>
              <a:cxn ang="10800000">
                <a:pos x="wd2" y="hd2"/>
              </a:cxn>
              <a:cxn ang="16200000">
                <a:pos x="wd2" y="hd2"/>
              </a:cxn>
            </a:cxnLst>
            <a:rect l="0" t="0" r="r" b="b"/>
            <a:pathLst>
              <a:path w="21600" h="21600" extrusionOk="0">
                <a:moveTo>
                  <a:pt x="16438" y="0"/>
                </a:moveTo>
                <a:lnTo>
                  <a:pt x="11276" y="4685"/>
                </a:lnTo>
                <a:lnTo>
                  <a:pt x="15617" y="4685"/>
                </a:lnTo>
                <a:lnTo>
                  <a:pt x="15617" y="15617"/>
                </a:lnTo>
                <a:lnTo>
                  <a:pt x="4685" y="15617"/>
                </a:lnTo>
                <a:lnTo>
                  <a:pt x="4685" y="11276"/>
                </a:lnTo>
                <a:lnTo>
                  <a:pt x="0" y="16438"/>
                </a:lnTo>
                <a:lnTo>
                  <a:pt x="4685" y="21600"/>
                </a:lnTo>
                <a:lnTo>
                  <a:pt x="4685" y="17259"/>
                </a:lnTo>
                <a:lnTo>
                  <a:pt x="17259" y="17259"/>
                </a:lnTo>
                <a:lnTo>
                  <a:pt x="17259" y="4685"/>
                </a:lnTo>
                <a:lnTo>
                  <a:pt x="21600" y="4685"/>
                </a:lnTo>
                <a:lnTo>
                  <a:pt x="16438" y="0"/>
                </a:lnTo>
                <a:close/>
              </a:path>
            </a:pathLst>
          </a:custGeom>
          <a:solidFill>
            <a:srgbClr val="FFFB00"/>
          </a:solidFill>
          <a:ln>
            <a:solidFill/>
            <a:miter lim="400000"/>
          </a:ln>
          <a:effectLst>
            <a:outerShdw blurRad="12700" dist="35921" dir="2700000" rotWithShape="0">
              <a:srgbClr val="929292"/>
            </a:outerShdw>
          </a:effectLst>
        </p:spPr>
        <p:txBody>
          <a:bodyPr lIns="0" tIns="0" rIns="0" bIns="0"/>
          <a:lstStyle/>
          <a:p>
            <a:pPr defTabSz="455398">
              <a:defRPr sz="1600">
                <a:solidFill>
                  <a:srgbClr val="000000"/>
                </a:solidFill>
                <a:latin typeface="Helvetica"/>
                <a:ea typeface="Helvetica"/>
                <a:cs typeface="Helvetica"/>
                <a:sym typeface="Helvetica"/>
              </a:defRPr>
            </a:pPr>
            <a:endParaRPr/>
          </a:p>
        </p:txBody>
      </p:sp>
      <p:sp>
        <p:nvSpPr>
          <p:cNvPr id="467" name="Shape 467"/>
          <p:cNvSpPr/>
          <p:nvPr/>
        </p:nvSpPr>
        <p:spPr>
          <a:xfrm flipH="1">
            <a:off x="4188024" y="2437805"/>
            <a:ext cx="1223367" cy="759023"/>
          </a:xfrm>
          <a:prstGeom prst="line">
            <a:avLst/>
          </a:prstGeom>
          <a:ln w="57150">
            <a:solidFill>
              <a:srgbClr val="FF2600"/>
            </a:solidFill>
            <a:round/>
            <a:tailEnd type="triangle"/>
          </a:ln>
          <a:effectLst>
            <a:outerShdw blurRad="12700" dist="17961" dir="2700000" rotWithShape="0">
              <a:srgbClr val="AB1500"/>
            </a:outerShdw>
          </a:effectLst>
        </p:spPr>
        <p:txBody>
          <a:bodyPr lIns="0" tIns="0" rIns="0" bIns="0" anchor="ctr"/>
          <a:lstStyle/>
          <a:p>
            <a:pPr defTabSz="321457">
              <a:defRPr sz="1200">
                <a:solidFill>
                  <a:srgbClr val="000000"/>
                </a:solidFill>
                <a:latin typeface="Helvetica"/>
                <a:ea typeface="Helvetica"/>
                <a:cs typeface="Helvetica"/>
                <a:sym typeface="Helvetica"/>
              </a:defRPr>
            </a:pPr>
            <a:endParaRPr/>
          </a:p>
        </p:txBody>
      </p:sp>
      <p:sp>
        <p:nvSpPr>
          <p:cNvPr id="468" name="Shape 468"/>
          <p:cNvSpPr/>
          <p:nvPr/>
        </p:nvSpPr>
        <p:spPr>
          <a:xfrm>
            <a:off x="5563195" y="2437805"/>
            <a:ext cx="1678781" cy="839391"/>
          </a:xfrm>
          <a:prstGeom prst="line">
            <a:avLst/>
          </a:prstGeom>
          <a:ln w="57150">
            <a:solidFill>
              <a:srgbClr val="FF2600"/>
            </a:solidFill>
            <a:round/>
            <a:tailEnd type="triangle"/>
          </a:ln>
          <a:effectLst>
            <a:outerShdw blurRad="12700" dist="17961" dir="2700000" rotWithShape="0">
              <a:srgbClr val="AB1500"/>
            </a:outerShdw>
          </a:effectLst>
        </p:spPr>
        <p:txBody>
          <a:bodyPr lIns="0" tIns="0" rIns="0" bIns="0" anchor="ctr"/>
          <a:lstStyle/>
          <a:p>
            <a:pPr defTabSz="321457">
              <a:defRPr sz="1200">
                <a:solidFill>
                  <a:srgbClr val="000000"/>
                </a:solidFill>
                <a:latin typeface="Helvetica"/>
                <a:ea typeface="Helvetica"/>
                <a:cs typeface="Helvetica"/>
                <a:sym typeface="Helvetica"/>
              </a:defRPr>
            </a:pPr>
            <a:endParaRPr/>
          </a:p>
        </p:txBody>
      </p:sp>
      <p:sp>
        <p:nvSpPr>
          <p:cNvPr id="469" name="Shape 469"/>
          <p:cNvSpPr/>
          <p:nvPr/>
        </p:nvSpPr>
        <p:spPr>
          <a:xfrm>
            <a:off x="2286000" y="5866805"/>
            <a:ext cx="839391" cy="232172"/>
          </a:xfrm>
          <a:prstGeom prst="roundRect">
            <a:avLst>
              <a:gd name="adj" fmla="val 11539"/>
            </a:avLst>
          </a:prstGeom>
          <a:solidFill>
            <a:srgbClr val="BD4233"/>
          </a:solidFill>
          <a:ln>
            <a:solidFill/>
            <a:round/>
          </a:ln>
          <a:extLst>
            <a:ext uri="{C572A759-6A51-4108-AA02-DFA0A04FC94B}">
              <ma14:wrappingTextBoxFlag xmlns:ma14="http://schemas.microsoft.com/office/mac/drawingml/2011/main" val="1"/>
            </a:ext>
          </a:extLst>
        </p:spPr>
        <p:txBody>
          <a:bodyPr lIns="0" tIns="0" rIns="0" bIns="0"/>
          <a:lstStyle>
            <a:lvl1pPr defTabSz="1295400">
              <a:buClr>
                <a:srgbClr val="FFFFFF"/>
              </a:buClr>
              <a:defRPr sz="2400">
                <a:effectLst>
                  <a:outerShdw blurRad="63500" dir="3600000" rotWithShape="0">
                    <a:srgbClr val="000000">
                      <a:alpha val="70000"/>
                    </a:srgbClr>
                  </a:outerShdw>
                </a:effectLst>
                <a:uFill>
                  <a:solidFill>
                    <a:srgbClr val="FFFFFF"/>
                  </a:solidFill>
                </a:uFill>
                <a:latin typeface="Candara"/>
                <a:ea typeface="Candara"/>
                <a:cs typeface="Candara"/>
                <a:sym typeface="Candara"/>
              </a:defRPr>
            </a:lvl1pPr>
          </a:lstStyle>
          <a:p>
            <a:pPr lvl="0">
              <a:defRPr sz="1800">
                <a:solidFill>
                  <a:srgbClr val="000000"/>
                </a:solidFill>
                <a:effectLst/>
                <a:uFillTx/>
              </a:defRPr>
            </a:pPr>
            <a:r>
              <a:rPr sz="1700">
                <a:solidFill>
                  <a:srgbClr val="FFFFFF"/>
                </a:solidFill>
              </a:rPr>
              <a:t>Elders</a:t>
            </a:r>
          </a:p>
        </p:txBody>
      </p:sp>
      <p:grpSp>
        <p:nvGrpSpPr>
          <p:cNvPr id="473" name="Group 473"/>
          <p:cNvGrpSpPr/>
          <p:nvPr/>
        </p:nvGrpSpPr>
        <p:grpSpPr>
          <a:xfrm>
            <a:off x="2437805" y="6098977"/>
            <a:ext cx="232172" cy="535781"/>
            <a:chOff x="0" y="0"/>
            <a:chExt cx="330200" cy="762000"/>
          </a:xfrm>
        </p:grpSpPr>
        <p:sp>
          <p:nvSpPr>
            <p:cNvPr id="470" name="Shape 470"/>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71" name="Shape 471"/>
            <p:cNvSpPr/>
            <p:nvPr/>
          </p:nvSpPr>
          <p:spPr>
            <a:xfrm>
              <a:off x="83993"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72" name="Shape 472"/>
            <p:cNvSpPr/>
            <p:nvPr/>
          </p:nvSpPr>
          <p:spPr>
            <a:xfrm>
              <a:off x="23749"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477" name="Group 477"/>
          <p:cNvGrpSpPr/>
          <p:nvPr/>
        </p:nvGrpSpPr>
        <p:grpSpPr>
          <a:xfrm>
            <a:off x="2589609" y="6098977"/>
            <a:ext cx="232172" cy="535781"/>
            <a:chOff x="0" y="0"/>
            <a:chExt cx="330200" cy="762000"/>
          </a:xfrm>
        </p:grpSpPr>
        <p:sp>
          <p:nvSpPr>
            <p:cNvPr id="474" name="Shape 474"/>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75" name="Shape 475"/>
            <p:cNvSpPr/>
            <p:nvPr/>
          </p:nvSpPr>
          <p:spPr>
            <a:xfrm>
              <a:off x="84840"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76" name="Shape 476"/>
            <p:cNvSpPr/>
            <p:nvPr/>
          </p:nvSpPr>
          <p:spPr>
            <a:xfrm>
              <a:off x="24596"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481" name="Group 481"/>
          <p:cNvGrpSpPr/>
          <p:nvPr/>
        </p:nvGrpSpPr>
        <p:grpSpPr>
          <a:xfrm>
            <a:off x="2741414" y="6098977"/>
            <a:ext cx="232172" cy="535781"/>
            <a:chOff x="0" y="0"/>
            <a:chExt cx="330200" cy="762000"/>
          </a:xfrm>
        </p:grpSpPr>
        <p:sp>
          <p:nvSpPr>
            <p:cNvPr id="478" name="Shape 478"/>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79" name="Shape 479"/>
            <p:cNvSpPr/>
            <p:nvPr/>
          </p:nvSpPr>
          <p:spPr>
            <a:xfrm>
              <a:off x="85687"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80" name="Shape 480"/>
            <p:cNvSpPr/>
            <p:nvPr/>
          </p:nvSpPr>
          <p:spPr>
            <a:xfrm>
              <a:off x="25442"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485" name="Group 485"/>
          <p:cNvGrpSpPr/>
          <p:nvPr/>
        </p:nvGrpSpPr>
        <p:grpSpPr>
          <a:xfrm>
            <a:off x="2821781" y="6322219"/>
            <a:ext cx="232172" cy="535781"/>
            <a:chOff x="0" y="0"/>
            <a:chExt cx="330200" cy="762000"/>
          </a:xfrm>
        </p:grpSpPr>
        <p:sp>
          <p:nvSpPr>
            <p:cNvPr id="482" name="Shape 482"/>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83" name="Shape 483"/>
            <p:cNvSpPr/>
            <p:nvPr/>
          </p:nvSpPr>
          <p:spPr>
            <a:xfrm>
              <a:off x="79760"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84" name="Shape 484"/>
            <p:cNvSpPr/>
            <p:nvPr/>
          </p:nvSpPr>
          <p:spPr>
            <a:xfrm>
              <a:off x="19516"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sp>
        <p:nvSpPr>
          <p:cNvPr id="486" name="Shape 486"/>
          <p:cNvSpPr/>
          <p:nvPr/>
        </p:nvSpPr>
        <p:spPr>
          <a:xfrm>
            <a:off x="2589609" y="3661172"/>
            <a:ext cx="1143001" cy="14466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D4233"/>
          </a:solidFill>
          <a:ln>
            <a:solidFill/>
            <a:round/>
          </a:ln>
        </p:spPr>
        <p:txBody>
          <a:bodyPr lIns="0" tIns="0" rIns="0" bIns="0"/>
          <a:lstStyle/>
          <a:p>
            <a:pPr defTabSz="455398">
              <a:defRPr sz="1600">
                <a:solidFill>
                  <a:srgbClr val="000000"/>
                </a:solidFill>
                <a:latin typeface="Helvetica"/>
                <a:ea typeface="Helvetica"/>
                <a:cs typeface="Helvetica"/>
                <a:sym typeface="Helvetica"/>
              </a:defRPr>
            </a:pPr>
            <a:endParaRPr/>
          </a:p>
        </p:txBody>
      </p:sp>
      <p:grpSp>
        <p:nvGrpSpPr>
          <p:cNvPr id="490" name="Group 490"/>
          <p:cNvGrpSpPr/>
          <p:nvPr/>
        </p:nvGrpSpPr>
        <p:grpSpPr>
          <a:xfrm>
            <a:off x="2589610" y="5179219"/>
            <a:ext cx="303609" cy="687586"/>
            <a:chOff x="0" y="0"/>
            <a:chExt cx="431800" cy="977900"/>
          </a:xfrm>
        </p:grpSpPr>
        <p:sp>
          <p:nvSpPr>
            <p:cNvPr id="487" name="Shape 487"/>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88" name="Shape 488"/>
            <p:cNvSpPr/>
            <p:nvPr/>
          </p:nvSpPr>
          <p:spPr>
            <a:xfrm>
              <a:off x="112556"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89" name="Shape 489"/>
            <p:cNvSpPr/>
            <p:nvPr/>
          </p:nvSpPr>
          <p:spPr>
            <a:xfrm>
              <a:off x="32230" y="229092"/>
              <a:ext cx="356820"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494" name="Group 494"/>
          <p:cNvGrpSpPr/>
          <p:nvPr/>
        </p:nvGrpSpPr>
        <p:grpSpPr>
          <a:xfrm>
            <a:off x="3045024" y="3732609"/>
            <a:ext cx="303609" cy="687586"/>
            <a:chOff x="0" y="0"/>
            <a:chExt cx="431800" cy="977900"/>
          </a:xfrm>
        </p:grpSpPr>
        <p:sp>
          <p:nvSpPr>
            <p:cNvPr id="491" name="Shape 491"/>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92" name="Shape 492"/>
            <p:cNvSpPr/>
            <p:nvPr/>
          </p:nvSpPr>
          <p:spPr>
            <a:xfrm>
              <a:off x="115096" y="21618"/>
              <a:ext cx="175921" cy="18025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B00"/>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93" name="Shape 493"/>
            <p:cNvSpPr/>
            <p:nvPr/>
          </p:nvSpPr>
          <p:spPr>
            <a:xfrm>
              <a:off x="34770" y="227398"/>
              <a:ext cx="356820" cy="715722"/>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B00"/>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498" name="Group 498"/>
          <p:cNvGrpSpPr/>
          <p:nvPr/>
        </p:nvGrpSpPr>
        <p:grpSpPr>
          <a:xfrm>
            <a:off x="3732609" y="2973586"/>
            <a:ext cx="383977" cy="759023"/>
            <a:chOff x="0" y="0"/>
            <a:chExt cx="546100" cy="1079500"/>
          </a:xfrm>
        </p:grpSpPr>
        <p:sp>
          <p:nvSpPr>
            <p:cNvPr id="495" name="Shape 495"/>
            <p:cNvSpPr/>
            <p:nvPr/>
          </p:nvSpPr>
          <p:spPr>
            <a:xfrm>
              <a:off x="0" y="0"/>
              <a:ext cx="546100" cy="10795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96" name="Shape 496"/>
            <p:cNvSpPr/>
            <p:nvPr/>
          </p:nvSpPr>
          <p:spPr>
            <a:xfrm>
              <a:off x="140272" y="19598"/>
              <a:ext cx="219901" cy="200282"/>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2600"/>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497" name="Shape 497"/>
            <p:cNvSpPr/>
            <p:nvPr/>
          </p:nvSpPr>
          <p:spPr>
            <a:xfrm>
              <a:off x="39865" y="248244"/>
              <a:ext cx="446024" cy="795246"/>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2600"/>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02" name="Group 502"/>
          <p:cNvGrpSpPr/>
          <p:nvPr/>
        </p:nvGrpSpPr>
        <p:grpSpPr>
          <a:xfrm>
            <a:off x="2669977" y="6322219"/>
            <a:ext cx="232172" cy="535781"/>
            <a:chOff x="0" y="0"/>
            <a:chExt cx="330200" cy="762000"/>
          </a:xfrm>
        </p:grpSpPr>
        <p:sp>
          <p:nvSpPr>
            <p:cNvPr id="499" name="Shape 499"/>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00" name="Shape 500"/>
            <p:cNvSpPr/>
            <p:nvPr/>
          </p:nvSpPr>
          <p:spPr>
            <a:xfrm>
              <a:off x="78913"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01" name="Shape 501"/>
            <p:cNvSpPr/>
            <p:nvPr/>
          </p:nvSpPr>
          <p:spPr>
            <a:xfrm>
              <a:off x="18669"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06" name="Group 506"/>
          <p:cNvGrpSpPr/>
          <p:nvPr/>
        </p:nvGrpSpPr>
        <p:grpSpPr>
          <a:xfrm>
            <a:off x="2518172" y="6322219"/>
            <a:ext cx="232172" cy="535781"/>
            <a:chOff x="0" y="0"/>
            <a:chExt cx="330200" cy="762000"/>
          </a:xfrm>
        </p:grpSpPr>
        <p:sp>
          <p:nvSpPr>
            <p:cNvPr id="503" name="Shape 503"/>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04" name="Shape 504"/>
            <p:cNvSpPr/>
            <p:nvPr/>
          </p:nvSpPr>
          <p:spPr>
            <a:xfrm>
              <a:off x="78066"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05" name="Shape 505"/>
            <p:cNvSpPr/>
            <p:nvPr/>
          </p:nvSpPr>
          <p:spPr>
            <a:xfrm>
              <a:off x="17822" y="178936"/>
              <a:ext cx="267616"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10" name="Group 510"/>
          <p:cNvGrpSpPr/>
          <p:nvPr/>
        </p:nvGrpSpPr>
        <p:grpSpPr>
          <a:xfrm>
            <a:off x="2366367" y="6322219"/>
            <a:ext cx="232172" cy="535781"/>
            <a:chOff x="0" y="0"/>
            <a:chExt cx="330200" cy="762000"/>
          </a:xfrm>
        </p:grpSpPr>
        <p:sp>
          <p:nvSpPr>
            <p:cNvPr id="507" name="Shape 507"/>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08" name="Shape 508"/>
            <p:cNvSpPr/>
            <p:nvPr/>
          </p:nvSpPr>
          <p:spPr>
            <a:xfrm>
              <a:off x="77220"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09" name="Shape 509"/>
            <p:cNvSpPr/>
            <p:nvPr/>
          </p:nvSpPr>
          <p:spPr>
            <a:xfrm>
              <a:off x="16976"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sp>
        <p:nvSpPr>
          <p:cNvPr id="511" name="Shape 511"/>
          <p:cNvSpPr/>
          <p:nvPr/>
        </p:nvSpPr>
        <p:spPr>
          <a:xfrm>
            <a:off x="3134320" y="5866805"/>
            <a:ext cx="839391" cy="232172"/>
          </a:xfrm>
          <a:prstGeom prst="roundRect">
            <a:avLst>
              <a:gd name="adj" fmla="val 11539"/>
            </a:avLst>
          </a:prstGeom>
          <a:solidFill>
            <a:srgbClr val="BD4233"/>
          </a:solidFill>
          <a:ln>
            <a:solidFill/>
            <a:round/>
          </a:ln>
          <a:extLst>
            <a:ext uri="{C572A759-6A51-4108-AA02-DFA0A04FC94B}">
              <ma14:wrappingTextBoxFlag xmlns:ma14="http://schemas.microsoft.com/office/mac/drawingml/2011/main" val="1"/>
            </a:ext>
          </a:extLst>
        </p:spPr>
        <p:txBody>
          <a:bodyPr lIns="0" tIns="0" rIns="0" bIns="0"/>
          <a:lstStyle>
            <a:lvl1pPr defTabSz="1295400">
              <a:buClr>
                <a:srgbClr val="FFFFFF"/>
              </a:buClr>
              <a:defRPr sz="2400">
                <a:effectLst>
                  <a:outerShdw blurRad="63500" dir="3600000" rotWithShape="0">
                    <a:srgbClr val="000000">
                      <a:alpha val="70000"/>
                    </a:srgbClr>
                  </a:outerShdw>
                </a:effectLst>
                <a:uFill>
                  <a:solidFill>
                    <a:srgbClr val="FFFFFF"/>
                  </a:solidFill>
                </a:uFill>
                <a:latin typeface="Candara"/>
                <a:ea typeface="Candara"/>
                <a:cs typeface="Candara"/>
                <a:sym typeface="Candara"/>
              </a:defRPr>
            </a:lvl1pPr>
          </a:lstStyle>
          <a:p>
            <a:pPr lvl="0">
              <a:defRPr sz="1800">
                <a:solidFill>
                  <a:srgbClr val="000000"/>
                </a:solidFill>
                <a:effectLst/>
                <a:uFillTx/>
              </a:defRPr>
            </a:pPr>
            <a:r>
              <a:rPr sz="1700">
                <a:solidFill>
                  <a:srgbClr val="FFFFFF"/>
                </a:solidFill>
              </a:rPr>
              <a:t>Elders</a:t>
            </a:r>
          </a:p>
        </p:txBody>
      </p:sp>
      <p:grpSp>
        <p:nvGrpSpPr>
          <p:cNvPr id="515" name="Group 515"/>
          <p:cNvGrpSpPr/>
          <p:nvPr/>
        </p:nvGrpSpPr>
        <p:grpSpPr>
          <a:xfrm>
            <a:off x="3196828" y="6098977"/>
            <a:ext cx="232172" cy="535781"/>
            <a:chOff x="0" y="0"/>
            <a:chExt cx="330200" cy="762000"/>
          </a:xfrm>
        </p:grpSpPr>
        <p:sp>
          <p:nvSpPr>
            <p:cNvPr id="512" name="Shape 512"/>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13" name="Shape 513"/>
            <p:cNvSpPr/>
            <p:nvPr/>
          </p:nvSpPr>
          <p:spPr>
            <a:xfrm>
              <a:off x="88227"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14" name="Shape 514"/>
            <p:cNvSpPr/>
            <p:nvPr/>
          </p:nvSpPr>
          <p:spPr>
            <a:xfrm>
              <a:off x="27982"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19" name="Group 519"/>
          <p:cNvGrpSpPr/>
          <p:nvPr/>
        </p:nvGrpSpPr>
        <p:grpSpPr>
          <a:xfrm>
            <a:off x="3348633" y="6098977"/>
            <a:ext cx="232172" cy="535781"/>
            <a:chOff x="0" y="0"/>
            <a:chExt cx="330200" cy="762000"/>
          </a:xfrm>
        </p:grpSpPr>
        <p:sp>
          <p:nvSpPr>
            <p:cNvPr id="516" name="Shape 516"/>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17" name="Shape 517"/>
            <p:cNvSpPr/>
            <p:nvPr/>
          </p:nvSpPr>
          <p:spPr>
            <a:xfrm>
              <a:off x="89073"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18" name="Shape 518"/>
            <p:cNvSpPr/>
            <p:nvPr/>
          </p:nvSpPr>
          <p:spPr>
            <a:xfrm>
              <a:off x="28829"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23" name="Group 523"/>
          <p:cNvGrpSpPr/>
          <p:nvPr/>
        </p:nvGrpSpPr>
        <p:grpSpPr>
          <a:xfrm>
            <a:off x="3509367" y="6098977"/>
            <a:ext cx="232172" cy="535781"/>
            <a:chOff x="0" y="0"/>
            <a:chExt cx="330200" cy="762000"/>
          </a:xfrm>
        </p:grpSpPr>
        <p:sp>
          <p:nvSpPr>
            <p:cNvPr id="520" name="Shape 520"/>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21" name="Shape 521"/>
            <p:cNvSpPr/>
            <p:nvPr/>
          </p:nvSpPr>
          <p:spPr>
            <a:xfrm>
              <a:off x="77220"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22" name="Shape 522"/>
            <p:cNvSpPr/>
            <p:nvPr/>
          </p:nvSpPr>
          <p:spPr>
            <a:xfrm>
              <a:off x="16975"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27" name="Group 527"/>
          <p:cNvGrpSpPr/>
          <p:nvPr/>
        </p:nvGrpSpPr>
        <p:grpSpPr>
          <a:xfrm>
            <a:off x="3580805" y="6322219"/>
            <a:ext cx="232172" cy="535781"/>
            <a:chOff x="0" y="0"/>
            <a:chExt cx="330200" cy="762000"/>
          </a:xfrm>
        </p:grpSpPr>
        <p:sp>
          <p:nvSpPr>
            <p:cNvPr id="524" name="Shape 524"/>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25" name="Shape 525"/>
            <p:cNvSpPr/>
            <p:nvPr/>
          </p:nvSpPr>
          <p:spPr>
            <a:xfrm>
              <a:off x="83993"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26" name="Shape 526"/>
            <p:cNvSpPr/>
            <p:nvPr/>
          </p:nvSpPr>
          <p:spPr>
            <a:xfrm>
              <a:off x="23749"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31" name="Group 531"/>
          <p:cNvGrpSpPr/>
          <p:nvPr/>
        </p:nvGrpSpPr>
        <p:grpSpPr>
          <a:xfrm>
            <a:off x="3348633" y="5179219"/>
            <a:ext cx="303609" cy="687586"/>
            <a:chOff x="0" y="0"/>
            <a:chExt cx="431800" cy="977900"/>
          </a:xfrm>
        </p:grpSpPr>
        <p:sp>
          <p:nvSpPr>
            <p:cNvPr id="528" name="Shape 528"/>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29" name="Shape 529"/>
            <p:cNvSpPr/>
            <p:nvPr/>
          </p:nvSpPr>
          <p:spPr>
            <a:xfrm>
              <a:off x="116789"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30" name="Shape 530"/>
            <p:cNvSpPr/>
            <p:nvPr/>
          </p:nvSpPr>
          <p:spPr>
            <a:xfrm>
              <a:off x="36463" y="229092"/>
              <a:ext cx="356820"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35" name="Group 535"/>
          <p:cNvGrpSpPr/>
          <p:nvPr/>
        </p:nvGrpSpPr>
        <p:grpSpPr>
          <a:xfrm>
            <a:off x="3429000" y="6322219"/>
            <a:ext cx="232172" cy="535781"/>
            <a:chOff x="0" y="0"/>
            <a:chExt cx="330200" cy="762000"/>
          </a:xfrm>
        </p:grpSpPr>
        <p:sp>
          <p:nvSpPr>
            <p:cNvPr id="532" name="Shape 532"/>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33" name="Shape 533"/>
            <p:cNvSpPr/>
            <p:nvPr/>
          </p:nvSpPr>
          <p:spPr>
            <a:xfrm>
              <a:off x="83147"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34" name="Shape 534"/>
            <p:cNvSpPr/>
            <p:nvPr/>
          </p:nvSpPr>
          <p:spPr>
            <a:xfrm>
              <a:off x="22902"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39" name="Group 539"/>
          <p:cNvGrpSpPr/>
          <p:nvPr/>
        </p:nvGrpSpPr>
        <p:grpSpPr>
          <a:xfrm>
            <a:off x="3277195" y="6322219"/>
            <a:ext cx="232172" cy="535781"/>
            <a:chOff x="0" y="0"/>
            <a:chExt cx="330200" cy="762000"/>
          </a:xfrm>
        </p:grpSpPr>
        <p:sp>
          <p:nvSpPr>
            <p:cNvPr id="536" name="Shape 536"/>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37" name="Shape 537"/>
            <p:cNvSpPr/>
            <p:nvPr/>
          </p:nvSpPr>
          <p:spPr>
            <a:xfrm>
              <a:off x="82300"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38" name="Shape 538"/>
            <p:cNvSpPr/>
            <p:nvPr/>
          </p:nvSpPr>
          <p:spPr>
            <a:xfrm>
              <a:off x="22056"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43" name="Group 543"/>
          <p:cNvGrpSpPr/>
          <p:nvPr/>
        </p:nvGrpSpPr>
        <p:grpSpPr>
          <a:xfrm>
            <a:off x="3125391" y="6322219"/>
            <a:ext cx="232172" cy="535781"/>
            <a:chOff x="0" y="0"/>
            <a:chExt cx="330200" cy="762000"/>
          </a:xfrm>
        </p:grpSpPr>
        <p:sp>
          <p:nvSpPr>
            <p:cNvPr id="540" name="Shape 540"/>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41" name="Shape 541"/>
            <p:cNvSpPr/>
            <p:nvPr/>
          </p:nvSpPr>
          <p:spPr>
            <a:xfrm>
              <a:off x="81453"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42" name="Shape 542"/>
            <p:cNvSpPr/>
            <p:nvPr/>
          </p:nvSpPr>
          <p:spPr>
            <a:xfrm>
              <a:off x="21209"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sp>
        <p:nvSpPr>
          <p:cNvPr id="544" name="Shape 544"/>
          <p:cNvSpPr/>
          <p:nvPr/>
        </p:nvSpPr>
        <p:spPr>
          <a:xfrm>
            <a:off x="3982640" y="5866805"/>
            <a:ext cx="839391" cy="232172"/>
          </a:xfrm>
          <a:prstGeom prst="roundRect">
            <a:avLst>
              <a:gd name="adj" fmla="val 11539"/>
            </a:avLst>
          </a:prstGeom>
          <a:solidFill>
            <a:srgbClr val="BD4233"/>
          </a:solidFill>
          <a:ln>
            <a:solidFill/>
            <a:round/>
          </a:ln>
          <a:extLst>
            <a:ext uri="{C572A759-6A51-4108-AA02-DFA0A04FC94B}">
              <ma14:wrappingTextBoxFlag xmlns:ma14="http://schemas.microsoft.com/office/mac/drawingml/2011/main" val="1"/>
            </a:ext>
          </a:extLst>
        </p:spPr>
        <p:txBody>
          <a:bodyPr lIns="0" tIns="0" rIns="0" bIns="0"/>
          <a:lstStyle>
            <a:lvl1pPr defTabSz="1295400">
              <a:buClr>
                <a:srgbClr val="FFFFFF"/>
              </a:buClr>
              <a:defRPr sz="2400">
                <a:effectLst>
                  <a:outerShdw blurRad="63500" dir="3600000" rotWithShape="0">
                    <a:srgbClr val="000000">
                      <a:alpha val="70000"/>
                    </a:srgbClr>
                  </a:outerShdw>
                </a:effectLst>
                <a:uFill>
                  <a:solidFill>
                    <a:srgbClr val="FFFFFF"/>
                  </a:solidFill>
                </a:uFill>
                <a:latin typeface="Candara"/>
                <a:ea typeface="Candara"/>
                <a:cs typeface="Candara"/>
                <a:sym typeface="Candara"/>
              </a:defRPr>
            </a:lvl1pPr>
          </a:lstStyle>
          <a:p>
            <a:pPr lvl="0">
              <a:defRPr sz="1800">
                <a:solidFill>
                  <a:srgbClr val="000000"/>
                </a:solidFill>
                <a:effectLst/>
                <a:uFillTx/>
              </a:defRPr>
            </a:pPr>
            <a:r>
              <a:rPr sz="1700">
                <a:solidFill>
                  <a:srgbClr val="FFFFFF"/>
                </a:solidFill>
              </a:rPr>
              <a:t>Elders</a:t>
            </a:r>
          </a:p>
        </p:txBody>
      </p:sp>
      <p:grpSp>
        <p:nvGrpSpPr>
          <p:cNvPr id="548" name="Group 548"/>
          <p:cNvGrpSpPr/>
          <p:nvPr/>
        </p:nvGrpSpPr>
        <p:grpSpPr>
          <a:xfrm>
            <a:off x="4036219" y="6098977"/>
            <a:ext cx="232172" cy="535781"/>
            <a:chOff x="0" y="0"/>
            <a:chExt cx="330200" cy="762000"/>
          </a:xfrm>
        </p:grpSpPr>
        <p:sp>
          <p:nvSpPr>
            <p:cNvPr id="545" name="Shape 545"/>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46" name="Shape 546"/>
            <p:cNvSpPr/>
            <p:nvPr/>
          </p:nvSpPr>
          <p:spPr>
            <a:xfrm>
              <a:off x="86533"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47" name="Shape 547"/>
            <p:cNvSpPr/>
            <p:nvPr/>
          </p:nvSpPr>
          <p:spPr>
            <a:xfrm>
              <a:off x="26289"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52" name="Group 552"/>
          <p:cNvGrpSpPr/>
          <p:nvPr/>
        </p:nvGrpSpPr>
        <p:grpSpPr>
          <a:xfrm>
            <a:off x="4188023" y="6098977"/>
            <a:ext cx="232172" cy="535781"/>
            <a:chOff x="0" y="0"/>
            <a:chExt cx="330200" cy="762000"/>
          </a:xfrm>
        </p:grpSpPr>
        <p:sp>
          <p:nvSpPr>
            <p:cNvPr id="549" name="Shape 549"/>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50" name="Shape 550"/>
            <p:cNvSpPr/>
            <p:nvPr/>
          </p:nvSpPr>
          <p:spPr>
            <a:xfrm>
              <a:off x="87380"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51" name="Shape 551"/>
            <p:cNvSpPr/>
            <p:nvPr/>
          </p:nvSpPr>
          <p:spPr>
            <a:xfrm>
              <a:off x="27135" y="171315"/>
              <a:ext cx="267616"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56" name="Group 556"/>
          <p:cNvGrpSpPr/>
          <p:nvPr/>
        </p:nvGrpSpPr>
        <p:grpSpPr>
          <a:xfrm>
            <a:off x="4339828" y="6098977"/>
            <a:ext cx="232172" cy="535781"/>
            <a:chOff x="0" y="0"/>
            <a:chExt cx="330200" cy="762000"/>
          </a:xfrm>
        </p:grpSpPr>
        <p:sp>
          <p:nvSpPr>
            <p:cNvPr id="553" name="Shape 553"/>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54" name="Shape 554"/>
            <p:cNvSpPr/>
            <p:nvPr/>
          </p:nvSpPr>
          <p:spPr>
            <a:xfrm>
              <a:off x="88227"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55" name="Shape 555"/>
            <p:cNvSpPr/>
            <p:nvPr/>
          </p:nvSpPr>
          <p:spPr>
            <a:xfrm>
              <a:off x="27982"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60" name="Group 560"/>
          <p:cNvGrpSpPr/>
          <p:nvPr/>
        </p:nvGrpSpPr>
        <p:grpSpPr>
          <a:xfrm>
            <a:off x="4420195" y="6322219"/>
            <a:ext cx="232172" cy="535781"/>
            <a:chOff x="0" y="0"/>
            <a:chExt cx="330200" cy="762000"/>
          </a:xfrm>
        </p:grpSpPr>
        <p:sp>
          <p:nvSpPr>
            <p:cNvPr id="557" name="Shape 557"/>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58" name="Shape 558"/>
            <p:cNvSpPr/>
            <p:nvPr/>
          </p:nvSpPr>
          <p:spPr>
            <a:xfrm>
              <a:off x="82300"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59" name="Shape 559"/>
            <p:cNvSpPr/>
            <p:nvPr/>
          </p:nvSpPr>
          <p:spPr>
            <a:xfrm>
              <a:off x="22056"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64" name="Group 564"/>
          <p:cNvGrpSpPr/>
          <p:nvPr/>
        </p:nvGrpSpPr>
        <p:grpSpPr>
          <a:xfrm>
            <a:off x="4188024" y="5179219"/>
            <a:ext cx="303609" cy="687586"/>
            <a:chOff x="0" y="0"/>
            <a:chExt cx="431800" cy="977900"/>
          </a:xfrm>
        </p:grpSpPr>
        <p:sp>
          <p:nvSpPr>
            <p:cNvPr id="561" name="Shape 561"/>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62" name="Shape 562"/>
            <p:cNvSpPr/>
            <p:nvPr/>
          </p:nvSpPr>
          <p:spPr>
            <a:xfrm>
              <a:off x="115096"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63" name="Shape 563"/>
            <p:cNvSpPr/>
            <p:nvPr/>
          </p:nvSpPr>
          <p:spPr>
            <a:xfrm>
              <a:off x="34770" y="229092"/>
              <a:ext cx="356820"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68" name="Group 568"/>
          <p:cNvGrpSpPr/>
          <p:nvPr/>
        </p:nvGrpSpPr>
        <p:grpSpPr>
          <a:xfrm>
            <a:off x="4268391" y="6322219"/>
            <a:ext cx="232172" cy="535781"/>
            <a:chOff x="0" y="0"/>
            <a:chExt cx="330200" cy="762000"/>
          </a:xfrm>
        </p:grpSpPr>
        <p:sp>
          <p:nvSpPr>
            <p:cNvPr id="565" name="Shape 565"/>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66" name="Shape 566"/>
            <p:cNvSpPr/>
            <p:nvPr/>
          </p:nvSpPr>
          <p:spPr>
            <a:xfrm>
              <a:off x="81453"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67" name="Shape 567"/>
            <p:cNvSpPr/>
            <p:nvPr/>
          </p:nvSpPr>
          <p:spPr>
            <a:xfrm>
              <a:off x="21209"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72" name="Group 572"/>
          <p:cNvGrpSpPr/>
          <p:nvPr/>
        </p:nvGrpSpPr>
        <p:grpSpPr>
          <a:xfrm>
            <a:off x="4116586" y="6322219"/>
            <a:ext cx="232172" cy="535781"/>
            <a:chOff x="0" y="0"/>
            <a:chExt cx="330200" cy="762000"/>
          </a:xfrm>
        </p:grpSpPr>
        <p:sp>
          <p:nvSpPr>
            <p:cNvPr id="569" name="Shape 569"/>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70" name="Shape 570"/>
            <p:cNvSpPr/>
            <p:nvPr/>
          </p:nvSpPr>
          <p:spPr>
            <a:xfrm>
              <a:off x="80607"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71" name="Shape 571"/>
            <p:cNvSpPr/>
            <p:nvPr/>
          </p:nvSpPr>
          <p:spPr>
            <a:xfrm>
              <a:off x="20362"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76" name="Group 576"/>
          <p:cNvGrpSpPr/>
          <p:nvPr/>
        </p:nvGrpSpPr>
        <p:grpSpPr>
          <a:xfrm>
            <a:off x="3964781" y="6322219"/>
            <a:ext cx="232172" cy="535781"/>
            <a:chOff x="0" y="0"/>
            <a:chExt cx="330200" cy="762000"/>
          </a:xfrm>
        </p:grpSpPr>
        <p:sp>
          <p:nvSpPr>
            <p:cNvPr id="573" name="Shape 573"/>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74" name="Shape 574"/>
            <p:cNvSpPr/>
            <p:nvPr/>
          </p:nvSpPr>
          <p:spPr>
            <a:xfrm>
              <a:off x="79760"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75" name="Shape 575"/>
            <p:cNvSpPr/>
            <p:nvPr/>
          </p:nvSpPr>
          <p:spPr>
            <a:xfrm>
              <a:off x="19515"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sp>
        <p:nvSpPr>
          <p:cNvPr id="577" name="Shape 577"/>
          <p:cNvSpPr/>
          <p:nvPr/>
        </p:nvSpPr>
        <p:spPr>
          <a:xfrm>
            <a:off x="4830961" y="5866805"/>
            <a:ext cx="839391" cy="232172"/>
          </a:xfrm>
          <a:prstGeom prst="roundRect">
            <a:avLst>
              <a:gd name="adj" fmla="val 11539"/>
            </a:avLst>
          </a:prstGeom>
          <a:solidFill>
            <a:srgbClr val="BD4233"/>
          </a:solidFill>
          <a:ln>
            <a:solidFill/>
            <a:round/>
          </a:ln>
          <a:extLst>
            <a:ext uri="{C572A759-6A51-4108-AA02-DFA0A04FC94B}">
              <ma14:wrappingTextBoxFlag xmlns:ma14="http://schemas.microsoft.com/office/mac/drawingml/2011/main" val="1"/>
            </a:ext>
          </a:extLst>
        </p:spPr>
        <p:txBody>
          <a:bodyPr lIns="0" tIns="0" rIns="0" bIns="0"/>
          <a:lstStyle>
            <a:lvl1pPr defTabSz="1295400">
              <a:buClr>
                <a:srgbClr val="FFFFFF"/>
              </a:buClr>
              <a:defRPr sz="2400">
                <a:effectLst>
                  <a:outerShdw blurRad="63500" dir="3600000" rotWithShape="0">
                    <a:srgbClr val="000000">
                      <a:alpha val="70000"/>
                    </a:srgbClr>
                  </a:outerShdw>
                </a:effectLst>
                <a:uFill>
                  <a:solidFill>
                    <a:srgbClr val="FFFFFF"/>
                  </a:solidFill>
                </a:uFill>
                <a:latin typeface="Candara"/>
                <a:ea typeface="Candara"/>
                <a:cs typeface="Candara"/>
                <a:sym typeface="Candara"/>
              </a:defRPr>
            </a:lvl1pPr>
          </a:lstStyle>
          <a:p>
            <a:pPr lvl="0">
              <a:defRPr sz="1800">
                <a:solidFill>
                  <a:srgbClr val="000000"/>
                </a:solidFill>
                <a:effectLst/>
                <a:uFillTx/>
              </a:defRPr>
            </a:pPr>
            <a:r>
              <a:rPr sz="1700">
                <a:solidFill>
                  <a:srgbClr val="FFFFFF"/>
                </a:solidFill>
              </a:rPr>
              <a:t>Elders</a:t>
            </a:r>
          </a:p>
        </p:txBody>
      </p:sp>
      <p:grpSp>
        <p:nvGrpSpPr>
          <p:cNvPr id="581" name="Group 581"/>
          <p:cNvGrpSpPr/>
          <p:nvPr/>
        </p:nvGrpSpPr>
        <p:grpSpPr>
          <a:xfrm>
            <a:off x="4875609" y="6098977"/>
            <a:ext cx="232172" cy="535781"/>
            <a:chOff x="0" y="0"/>
            <a:chExt cx="330200" cy="762000"/>
          </a:xfrm>
        </p:grpSpPr>
        <p:sp>
          <p:nvSpPr>
            <p:cNvPr id="578" name="Shape 578"/>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79" name="Shape 579"/>
            <p:cNvSpPr/>
            <p:nvPr/>
          </p:nvSpPr>
          <p:spPr>
            <a:xfrm>
              <a:off x="84840"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80" name="Shape 580"/>
            <p:cNvSpPr/>
            <p:nvPr/>
          </p:nvSpPr>
          <p:spPr>
            <a:xfrm>
              <a:off x="24596"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85" name="Group 585"/>
          <p:cNvGrpSpPr/>
          <p:nvPr/>
        </p:nvGrpSpPr>
        <p:grpSpPr>
          <a:xfrm>
            <a:off x="5027414" y="6098977"/>
            <a:ext cx="232172" cy="535781"/>
            <a:chOff x="0" y="0"/>
            <a:chExt cx="330200" cy="762000"/>
          </a:xfrm>
        </p:grpSpPr>
        <p:sp>
          <p:nvSpPr>
            <p:cNvPr id="582" name="Shape 582"/>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83" name="Shape 583"/>
            <p:cNvSpPr/>
            <p:nvPr/>
          </p:nvSpPr>
          <p:spPr>
            <a:xfrm>
              <a:off x="85687"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84" name="Shape 584"/>
            <p:cNvSpPr/>
            <p:nvPr/>
          </p:nvSpPr>
          <p:spPr>
            <a:xfrm>
              <a:off x="25442"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89" name="Group 589"/>
          <p:cNvGrpSpPr/>
          <p:nvPr/>
        </p:nvGrpSpPr>
        <p:grpSpPr>
          <a:xfrm>
            <a:off x="5179219" y="6098977"/>
            <a:ext cx="232172" cy="535781"/>
            <a:chOff x="0" y="0"/>
            <a:chExt cx="330200" cy="762000"/>
          </a:xfrm>
        </p:grpSpPr>
        <p:sp>
          <p:nvSpPr>
            <p:cNvPr id="586" name="Shape 586"/>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87" name="Shape 587"/>
            <p:cNvSpPr/>
            <p:nvPr/>
          </p:nvSpPr>
          <p:spPr>
            <a:xfrm>
              <a:off x="86533"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88" name="Shape 588"/>
            <p:cNvSpPr/>
            <p:nvPr/>
          </p:nvSpPr>
          <p:spPr>
            <a:xfrm>
              <a:off x="26289"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93" name="Group 593"/>
          <p:cNvGrpSpPr/>
          <p:nvPr/>
        </p:nvGrpSpPr>
        <p:grpSpPr>
          <a:xfrm>
            <a:off x="5259586" y="6322219"/>
            <a:ext cx="232172" cy="535781"/>
            <a:chOff x="0" y="0"/>
            <a:chExt cx="330200" cy="762000"/>
          </a:xfrm>
        </p:grpSpPr>
        <p:sp>
          <p:nvSpPr>
            <p:cNvPr id="590" name="Shape 590"/>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91" name="Shape 591"/>
            <p:cNvSpPr/>
            <p:nvPr/>
          </p:nvSpPr>
          <p:spPr>
            <a:xfrm>
              <a:off x="80607"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92" name="Shape 592"/>
            <p:cNvSpPr/>
            <p:nvPr/>
          </p:nvSpPr>
          <p:spPr>
            <a:xfrm>
              <a:off x="20362"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597" name="Group 597"/>
          <p:cNvGrpSpPr/>
          <p:nvPr/>
        </p:nvGrpSpPr>
        <p:grpSpPr>
          <a:xfrm>
            <a:off x="5027414" y="5179219"/>
            <a:ext cx="303609" cy="687586"/>
            <a:chOff x="0" y="0"/>
            <a:chExt cx="431800" cy="977900"/>
          </a:xfrm>
        </p:grpSpPr>
        <p:sp>
          <p:nvSpPr>
            <p:cNvPr id="594" name="Shape 594"/>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95" name="Shape 595"/>
            <p:cNvSpPr/>
            <p:nvPr/>
          </p:nvSpPr>
          <p:spPr>
            <a:xfrm>
              <a:off x="113403"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96" name="Shape 596"/>
            <p:cNvSpPr/>
            <p:nvPr/>
          </p:nvSpPr>
          <p:spPr>
            <a:xfrm>
              <a:off x="33077" y="229092"/>
              <a:ext cx="356819"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01" name="Group 601"/>
          <p:cNvGrpSpPr/>
          <p:nvPr/>
        </p:nvGrpSpPr>
        <p:grpSpPr>
          <a:xfrm>
            <a:off x="5107781" y="6322219"/>
            <a:ext cx="232172" cy="535781"/>
            <a:chOff x="0" y="0"/>
            <a:chExt cx="330200" cy="762000"/>
          </a:xfrm>
        </p:grpSpPr>
        <p:sp>
          <p:nvSpPr>
            <p:cNvPr id="598" name="Shape 598"/>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599" name="Shape 599"/>
            <p:cNvSpPr/>
            <p:nvPr/>
          </p:nvSpPr>
          <p:spPr>
            <a:xfrm>
              <a:off x="79760"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00" name="Shape 600"/>
            <p:cNvSpPr/>
            <p:nvPr/>
          </p:nvSpPr>
          <p:spPr>
            <a:xfrm>
              <a:off x="19515"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05" name="Group 605"/>
          <p:cNvGrpSpPr/>
          <p:nvPr/>
        </p:nvGrpSpPr>
        <p:grpSpPr>
          <a:xfrm>
            <a:off x="4955977" y="6322219"/>
            <a:ext cx="232172" cy="535781"/>
            <a:chOff x="0" y="0"/>
            <a:chExt cx="330200" cy="762000"/>
          </a:xfrm>
        </p:grpSpPr>
        <p:sp>
          <p:nvSpPr>
            <p:cNvPr id="602" name="Shape 602"/>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03" name="Shape 603"/>
            <p:cNvSpPr/>
            <p:nvPr/>
          </p:nvSpPr>
          <p:spPr>
            <a:xfrm>
              <a:off x="78913"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04" name="Shape 604"/>
            <p:cNvSpPr/>
            <p:nvPr/>
          </p:nvSpPr>
          <p:spPr>
            <a:xfrm>
              <a:off x="18669"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09" name="Group 609"/>
          <p:cNvGrpSpPr/>
          <p:nvPr/>
        </p:nvGrpSpPr>
        <p:grpSpPr>
          <a:xfrm>
            <a:off x="4804172" y="6322219"/>
            <a:ext cx="232172" cy="535781"/>
            <a:chOff x="0" y="0"/>
            <a:chExt cx="330200" cy="762000"/>
          </a:xfrm>
        </p:grpSpPr>
        <p:sp>
          <p:nvSpPr>
            <p:cNvPr id="606" name="Shape 606"/>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07" name="Shape 607"/>
            <p:cNvSpPr/>
            <p:nvPr/>
          </p:nvSpPr>
          <p:spPr>
            <a:xfrm>
              <a:off x="78067"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08" name="Shape 608"/>
            <p:cNvSpPr/>
            <p:nvPr/>
          </p:nvSpPr>
          <p:spPr>
            <a:xfrm>
              <a:off x="17822" y="178936"/>
              <a:ext cx="267616"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sp>
        <p:nvSpPr>
          <p:cNvPr id="610" name="Shape 610"/>
          <p:cNvSpPr/>
          <p:nvPr/>
        </p:nvSpPr>
        <p:spPr>
          <a:xfrm>
            <a:off x="5679281" y="5866805"/>
            <a:ext cx="839391" cy="232172"/>
          </a:xfrm>
          <a:prstGeom prst="roundRect">
            <a:avLst>
              <a:gd name="adj" fmla="val 11539"/>
            </a:avLst>
          </a:prstGeom>
          <a:solidFill>
            <a:srgbClr val="BD4233"/>
          </a:solidFill>
          <a:ln>
            <a:solidFill/>
            <a:round/>
          </a:ln>
          <a:extLst>
            <a:ext uri="{C572A759-6A51-4108-AA02-DFA0A04FC94B}">
              <ma14:wrappingTextBoxFlag xmlns:ma14="http://schemas.microsoft.com/office/mac/drawingml/2011/main" val="1"/>
            </a:ext>
          </a:extLst>
        </p:spPr>
        <p:txBody>
          <a:bodyPr lIns="0" tIns="0" rIns="0" bIns="0"/>
          <a:lstStyle>
            <a:lvl1pPr defTabSz="1295400">
              <a:buClr>
                <a:srgbClr val="FFFFFF"/>
              </a:buClr>
              <a:defRPr sz="2400">
                <a:effectLst>
                  <a:outerShdw blurRad="63500" dir="3600000" rotWithShape="0">
                    <a:srgbClr val="000000">
                      <a:alpha val="70000"/>
                    </a:srgbClr>
                  </a:outerShdw>
                </a:effectLst>
                <a:uFill>
                  <a:solidFill>
                    <a:srgbClr val="FFFFFF"/>
                  </a:solidFill>
                </a:uFill>
                <a:latin typeface="Candara"/>
                <a:ea typeface="Candara"/>
                <a:cs typeface="Candara"/>
                <a:sym typeface="Candara"/>
              </a:defRPr>
            </a:lvl1pPr>
          </a:lstStyle>
          <a:p>
            <a:pPr lvl="0">
              <a:defRPr sz="1800">
                <a:solidFill>
                  <a:srgbClr val="000000"/>
                </a:solidFill>
                <a:effectLst/>
                <a:uFillTx/>
              </a:defRPr>
            </a:pPr>
            <a:r>
              <a:rPr sz="1700">
                <a:solidFill>
                  <a:srgbClr val="FFFFFF"/>
                </a:solidFill>
              </a:rPr>
              <a:t>Elders</a:t>
            </a:r>
          </a:p>
        </p:txBody>
      </p:sp>
      <p:grpSp>
        <p:nvGrpSpPr>
          <p:cNvPr id="614" name="Group 614"/>
          <p:cNvGrpSpPr/>
          <p:nvPr/>
        </p:nvGrpSpPr>
        <p:grpSpPr>
          <a:xfrm>
            <a:off x="5795367" y="6098977"/>
            <a:ext cx="232172" cy="535781"/>
            <a:chOff x="0" y="0"/>
            <a:chExt cx="330200" cy="762000"/>
          </a:xfrm>
        </p:grpSpPr>
        <p:sp>
          <p:nvSpPr>
            <p:cNvPr id="611" name="Shape 611"/>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12" name="Shape 612"/>
            <p:cNvSpPr/>
            <p:nvPr/>
          </p:nvSpPr>
          <p:spPr>
            <a:xfrm>
              <a:off x="77220"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13" name="Shape 613"/>
            <p:cNvSpPr/>
            <p:nvPr/>
          </p:nvSpPr>
          <p:spPr>
            <a:xfrm>
              <a:off x="16975"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18" name="Group 618"/>
          <p:cNvGrpSpPr/>
          <p:nvPr/>
        </p:nvGrpSpPr>
        <p:grpSpPr>
          <a:xfrm>
            <a:off x="5947172" y="6098977"/>
            <a:ext cx="232172" cy="535781"/>
            <a:chOff x="0" y="0"/>
            <a:chExt cx="330200" cy="762000"/>
          </a:xfrm>
        </p:grpSpPr>
        <p:sp>
          <p:nvSpPr>
            <p:cNvPr id="615" name="Shape 615"/>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16" name="Shape 616"/>
            <p:cNvSpPr/>
            <p:nvPr/>
          </p:nvSpPr>
          <p:spPr>
            <a:xfrm>
              <a:off x="78067"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17" name="Shape 617"/>
            <p:cNvSpPr/>
            <p:nvPr/>
          </p:nvSpPr>
          <p:spPr>
            <a:xfrm>
              <a:off x="17822" y="171315"/>
              <a:ext cx="267616"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22" name="Group 622"/>
          <p:cNvGrpSpPr/>
          <p:nvPr/>
        </p:nvGrpSpPr>
        <p:grpSpPr>
          <a:xfrm>
            <a:off x="6098977" y="6098977"/>
            <a:ext cx="232172" cy="535781"/>
            <a:chOff x="0" y="0"/>
            <a:chExt cx="330200" cy="762000"/>
          </a:xfrm>
        </p:grpSpPr>
        <p:sp>
          <p:nvSpPr>
            <p:cNvPr id="619" name="Shape 619"/>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20" name="Shape 620"/>
            <p:cNvSpPr/>
            <p:nvPr/>
          </p:nvSpPr>
          <p:spPr>
            <a:xfrm>
              <a:off x="78913"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21" name="Shape 621"/>
            <p:cNvSpPr/>
            <p:nvPr/>
          </p:nvSpPr>
          <p:spPr>
            <a:xfrm>
              <a:off x="18669"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26" name="Group 626"/>
          <p:cNvGrpSpPr/>
          <p:nvPr/>
        </p:nvGrpSpPr>
        <p:grpSpPr>
          <a:xfrm>
            <a:off x="6170414" y="6322219"/>
            <a:ext cx="232172" cy="535781"/>
            <a:chOff x="0" y="0"/>
            <a:chExt cx="330200" cy="762000"/>
          </a:xfrm>
        </p:grpSpPr>
        <p:sp>
          <p:nvSpPr>
            <p:cNvPr id="623" name="Shape 623"/>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24" name="Shape 624"/>
            <p:cNvSpPr/>
            <p:nvPr/>
          </p:nvSpPr>
          <p:spPr>
            <a:xfrm>
              <a:off x="85687"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25" name="Shape 625"/>
            <p:cNvSpPr/>
            <p:nvPr/>
          </p:nvSpPr>
          <p:spPr>
            <a:xfrm>
              <a:off x="25442"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30" name="Group 630"/>
          <p:cNvGrpSpPr/>
          <p:nvPr/>
        </p:nvGrpSpPr>
        <p:grpSpPr>
          <a:xfrm>
            <a:off x="5947172" y="5179219"/>
            <a:ext cx="303609" cy="687586"/>
            <a:chOff x="0" y="0"/>
            <a:chExt cx="431800" cy="977900"/>
          </a:xfrm>
        </p:grpSpPr>
        <p:sp>
          <p:nvSpPr>
            <p:cNvPr id="627" name="Shape 627"/>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28" name="Shape 628"/>
            <p:cNvSpPr/>
            <p:nvPr/>
          </p:nvSpPr>
          <p:spPr>
            <a:xfrm>
              <a:off x="105782"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29" name="Shape 629"/>
            <p:cNvSpPr/>
            <p:nvPr/>
          </p:nvSpPr>
          <p:spPr>
            <a:xfrm>
              <a:off x="25457" y="229092"/>
              <a:ext cx="356820"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34" name="Group 634"/>
          <p:cNvGrpSpPr/>
          <p:nvPr/>
        </p:nvGrpSpPr>
        <p:grpSpPr>
          <a:xfrm>
            <a:off x="6018609" y="6322219"/>
            <a:ext cx="232172" cy="535781"/>
            <a:chOff x="0" y="0"/>
            <a:chExt cx="330200" cy="762000"/>
          </a:xfrm>
        </p:grpSpPr>
        <p:sp>
          <p:nvSpPr>
            <p:cNvPr id="631" name="Shape 631"/>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32" name="Shape 632"/>
            <p:cNvSpPr/>
            <p:nvPr/>
          </p:nvSpPr>
          <p:spPr>
            <a:xfrm>
              <a:off x="84840"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33" name="Shape 633"/>
            <p:cNvSpPr/>
            <p:nvPr/>
          </p:nvSpPr>
          <p:spPr>
            <a:xfrm>
              <a:off x="24596"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38" name="Group 638"/>
          <p:cNvGrpSpPr/>
          <p:nvPr/>
        </p:nvGrpSpPr>
        <p:grpSpPr>
          <a:xfrm>
            <a:off x="5866805" y="6322219"/>
            <a:ext cx="232172" cy="535781"/>
            <a:chOff x="0" y="0"/>
            <a:chExt cx="330200" cy="762000"/>
          </a:xfrm>
        </p:grpSpPr>
        <p:sp>
          <p:nvSpPr>
            <p:cNvPr id="635" name="Shape 635"/>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36" name="Shape 636"/>
            <p:cNvSpPr/>
            <p:nvPr/>
          </p:nvSpPr>
          <p:spPr>
            <a:xfrm>
              <a:off x="83994"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37" name="Shape 637"/>
            <p:cNvSpPr/>
            <p:nvPr/>
          </p:nvSpPr>
          <p:spPr>
            <a:xfrm>
              <a:off x="23748" y="178936"/>
              <a:ext cx="267616"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42" name="Group 642"/>
          <p:cNvGrpSpPr/>
          <p:nvPr/>
        </p:nvGrpSpPr>
        <p:grpSpPr>
          <a:xfrm>
            <a:off x="5715000" y="6322219"/>
            <a:ext cx="232172" cy="535781"/>
            <a:chOff x="0" y="0"/>
            <a:chExt cx="330200" cy="762000"/>
          </a:xfrm>
        </p:grpSpPr>
        <p:sp>
          <p:nvSpPr>
            <p:cNvPr id="639" name="Shape 639"/>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40" name="Shape 640"/>
            <p:cNvSpPr/>
            <p:nvPr/>
          </p:nvSpPr>
          <p:spPr>
            <a:xfrm>
              <a:off x="83146"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41" name="Shape 641"/>
            <p:cNvSpPr/>
            <p:nvPr/>
          </p:nvSpPr>
          <p:spPr>
            <a:xfrm>
              <a:off x="22902"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sp>
        <p:nvSpPr>
          <p:cNvPr id="643" name="Shape 643"/>
          <p:cNvSpPr/>
          <p:nvPr/>
        </p:nvSpPr>
        <p:spPr>
          <a:xfrm>
            <a:off x="6527601" y="5866805"/>
            <a:ext cx="839391" cy="232172"/>
          </a:xfrm>
          <a:prstGeom prst="roundRect">
            <a:avLst>
              <a:gd name="adj" fmla="val 11539"/>
            </a:avLst>
          </a:prstGeom>
          <a:solidFill>
            <a:srgbClr val="BD4233"/>
          </a:solidFill>
          <a:ln>
            <a:solidFill/>
            <a:round/>
          </a:ln>
          <a:extLst>
            <a:ext uri="{C572A759-6A51-4108-AA02-DFA0A04FC94B}">
              <ma14:wrappingTextBoxFlag xmlns:ma14="http://schemas.microsoft.com/office/mac/drawingml/2011/main" val="1"/>
            </a:ext>
          </a:extLst>
        </p:spPr>
        <p:txBody>
          <a:bodyPr lIns="0" tIns="0" rIns="0" bIns="0"/>
          <a:lstStyle>
            <a:lvl1pPr defTabSz="1295400">
              <a:buClr>
                <a:srgbClr val="FFFFFF"/>
              </a:buClr>
              <a:defRPr sz="2400">
                <a:effectLst>
                  <a:outerShdw blurRad="63500" dir="3600000" rotWithShape="0">
                    <a:srgbClr val="000000">
                      <a:alpha val="70000"/>
                    </a:srgbClr>
                  </a:outerShdw>
                </a:effectLst>
                <a:uFill>
                  <a:solidFill>
                    <a:srgbClr val="FFFFFF"/>
                  </a:solidFill>
                </a:uFill>
                <a:latin typeface="Candara"/>
                <a:ea typeface="Candara"/>
                <a:cs typeface="Candara"/>
                <a:sym typeface="Candara"/>
              </a:defRPr>
            </a:lvl1pPr>
          </a:lstStyle>
          <a:p>
            <a:pPr lvl="0">
              <a:defRPr sz="1800">
                <a:solidFill>
                  <a:srgbClr val="000000"/>
                </a:solidFill>
                <a:effectLst/>
                <a:uFillTx/>
              </a:defRPr>
            </a:pPr>
            <a:r>
              <a:rPr sz="1700">
                <a:solidFill>
                  <a:srgbClr val="FFFFFF"/>
                </a:solidFill>
              </a:rPr>
              <a:t>Elders</a:t>
            </a:r>
          </a:p>
        </p:txBody>
      </p:sp>
      <p:grpSp>
        <p:nvGrpSpPr>
          <p:cNvPr id="647" name="Group 647"/>
          <p:cNvGrpSpPr/>
          <p:nvPr/>
        </p:nvGrpSpPr>
        <p:grpSpPr>
          <a:xfrm>
            <a:off x="6625828" y="6098977"/>
            <a:ext cx="232172" cy="535781"/>
            <a:chOff x="0" y="0"/>
            <a:chExt cx="330200" cy="762000"/>
          </a:xfrm>
        </p:grpSpPr>
        <p:sp>
          <p:nvSpPr>
            <p:cNvPr id="644" name="Shape 644"/>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45" name="Shape 645"/>
            <p:cNvSpPr/>
            <p:nvPr/>
          </p:nvSpPr>
          <p:spPr>
            <a:xfrm>
              <a:off x="88227"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46" name="Shape 646"/>
            <p:cNvSpPr/>
            <p:nvPr/>
          </p:nvSpPr>
          <p:spPr>
            <a:xfrm>
              <a:off x="27982"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51" name="Group 651"/>
          <p:cNvGrpSpPr/>
          <p:nvPr/>
        </p:nvGrpSpPr>
        <p:grpSpPr>
          <a:xfrm>
            <a:off x="6777633" y="6098977"/>
            <a:ext cx="232172" cy="535781"/>
            <a:chOff x="0" y="0"/>
            <a:chExt cx="330200" cy="762000"/>
          </a:xfrm>
        </p:grpSpPr>
        <p:sp>
          <p:nvSpPr>
            <p:cNvPr id="648" name="Shape 648"/>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49" name="Shape 649"/>
            <p:cNvSpPr/>
            <p:nvPr/>
          </p:nvSpPr>
          <p:spPr>
            <a:xfrm>
              <a:off x="89074"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50" name="Shape 650"/>
            <p:cNvSpPr/>
            <p:nvPr/>
          </p:nvSpPr>
          <p:spPr>
            <a:xfrm>
              <a:off x="28828"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55" name="Group 655"/>
          <p:cNvGrpSpPr/>
          <p:nvPr/>
        </p:nvGrpSpPr>
        <p:grpSpPr>
          <a:xfrm>
            <a:off x="6938367" y="6098977"/>
            <a:ext cx="232172" cy="535781"/>
            <a:chOff x="0" y="0"/>
            <a:chExt cx="330200" cy="762000"/>
          </a:xfrm>
        </p:grpSpPr>
        <p:sp>
          <p:nvSpPr>
            <p:cNvPr id="652" name="Shape 652"/>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53" name="Shape 653"/>
            <p:cNvSpPr/>
            <p:nvPr/>
          </p:nvSpPr>
          <p:spPr>
            <a:xfrm>
              <a:off x="77220"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54" name="Shape 654"/>
            <p:cNvSpPr/>
            <p:nvPr/>
          </p:nvSpPr>
          <p:spPr>
            <a:xfrm>
              <a:off x="16975"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59" name="Group 659"/>
          <p:cNvGrpSpPr/>
          <p:nvPr/>
        </p:nvGrpSpPr>
        <p:grpSpPr>
          <a:xfrm>
            <a:off x="7009805" y="6322219"/>
            <a:ext cx="232172" cy="535781"/>
            <a:chOff x="0" y="0"/>
            <a:chExt cx="330200" cy="762000"/>
          </a:xfrm>
        </p:grpSpPr>
        <p:sp>
          <p:nvSpPr>
            <p:cNvPr id="656" name="Shape 656"/>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57" name="Shape 657"/>
            <p:cNvSpPr/>
            <p:nvPr/>
          </p:nvSpPr>
          <p:spPr>
            <a:xfrm>
              <a:off x="83994"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58" name="Shape 658"/>
            <p:cNvSpPr/>
            <p:nvPr/>
          </p:nvSpPr>
          <p:spPr>
            <a:xfrm>
              <a:off x="23748" y="178936"/>
              <a:ext cx="267616"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63" name="Group 663"/>
          <p:cNvGrpSpPr/>
          <p:nvPr/>
        </p:nvGrpSpPr>
        <p:grpSpPr>
          <a:xfrm>
            <a:off x="6777633" y="5179219"/>
            <a:ext cx="303609" cy="687586"/>
            <a:chOff x="0" y="0"/>
            <a:chExt cx="431800" cy="977900"/>
          </a:xfrm>
        </p:grpSpPr>
        <p:sp>
          <p:nvSpPr>
            <p:cNvPr id="660" name="Shape 660"/>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61" name="Shape 661"/>
            <p:cNvSpPr/>
            <p:nvPr/>
          </p:nvSpPr>
          <p:spPr>
            <a:xfrm>
              <a:off x="116790"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62" name="Shape 662"/>
            <p:cNvSpPr/>
            <p:nvPr/>
          </p:nvSpPr>
          <p:spPr>
            <a:xfrm>
              <a:off x="36462" y="229092"/>
              <a:ext cx="356820"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67" name="Group 667"/>
          <p:cNvGrpSpPr/>
          <p:nvPr/>
        </p:nvGrpSpPr>
        <p:grpSpPr>
          <a:xfrm>
            <a:off x="6858000" y="6322219"/>
            <a:ext cx="232172" cy="535781"/>
            <a:chOff x="0" y="0"/>
            <a:chExt cx="330200" cy="762000"/>
          </a:xfrm>
        </p:grpSpPr>
        <p:sp>
          <p:nvSpPr>
            <p:cNvPr id="664" name="Shape 664"/>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65" name="Shape 665"/>
            <p:cNvSpPr/>
            <p:nvPr/>
          </p:nvSpPr>
          <p:spPr>
            <a:xfrm>
              <a:off x="83147"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66" name="Shape 666"/>
            <p:cNvSpPr/>
            <p:nvPr/>
          </p:nvSpPr>
          <p:spPr>
            <a:xfrm>
              <a:off x="22902"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71" name="Group 671"/>
          <p:cNvGrpSpPr/>
          <p:nvPr/>
        </p:nvGrpSpPr>
        <p:grpSpPr>
          <a:xfrm>
            <a:off x="6706195" y="6322219"/>
            <a:ext cx="232172" cy="535781"/>
            <a:chOff x="0" y="0"/>
            <a:chExt cx="330200" cy="762000"/>
          </a:xfrm>
        </p:grpSpPr>
        <p:sp>
          <p:nvSpPr>
            <p:cNvPr id="668" name="Shape 668"/>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69" name="Shape 669"/>
            <p:cNvSpPr/>
            <p:nvPr/>
          </p:nvSpPr>
          <p:spPr>
            <a:xfrm>
              <a:off x="82301"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70" name="Shape 670"/>
            <p:cNvSpPr/>
            <p:nvPr/>
          </p:nvSpPr>
          <p:spPr>
            <a:xfrm>
              <a:off x="22055"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75" name="Group 675"/>
          <p:cNvGrpSpPr/>
          <p:nvPr/>
        </p:nvGrpSpPr>
        <p:grpSpPr>
          <a:xfrm>
            <a:off x="6554391" y="6322219"/>
            <a:ext cx="232172" cy="535781"/>
            <a:chOff x="0" y="0"/>
            <a:chExt cx="330200" cy="762000"/>
          </a:xfrm>
        </p:grpSpPr>
        <p:sp>
          <p:nvSpPr>
            <p:cNvPr id="672" name="Shape 672"/>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73" name="Shape 673"/>
            <p:cNvSpPr/>
            <p:nvPr/>
          </p:nvSpPr>
          <p:spPr>
            <a:xfrm>
              <a:off x="81454"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74" name="Shape 674"/>
            <p:cNvSpPr/>
            <p:nvPr/>
          </p:nvSpPr>
          <p:spPr>
            <a:xfrm>
              <a:off x="21208"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sp>
        <p:nvSpPr>
          <p:cNvPr id="676" name="Shape 676"/>
          <p:cNvSpPr/>
          <p:nvPr/>
        </p:nvSpPr>
        <p:spPr>
          <a:xfrm>
            <a:off x="7375922" y="5866805"/>
            <a:ext cx="839391" cy="232172"/>
          </a:xfrm>
          <a:prstGeom prst="roundRect">
            <a:avLst>
              <a:gd name="adj" fmla="val 11539"/>
            </a:avLst>
          </a:prstGeom>
          <a:solidFill>
            <a:srgbClr val="BD4233"/>
          </a:solidFill>
          <a:ln>
            <a:solidFill/>
            <a:round/>
          </a:ln>
          <a:extLst>
            <a:ext uri="{C572A759-6A51-4108-AA02-DFA0A04FC94B}">
              <ma14:wrappingTextBoxFlag xmlns:ma14="http://schemas.microsoft.com/office/mac/drawingml/2011/main" val="1"/>
            </a:ext>
          </a:extLst>
        </p:spPr>
        <p:txBody>
          <a:bodyPr lIns="0" tIns="0" rIns="0" bIns="0"/>
          <a:lstStyle>
            <a:lvl1pPr defTabSz="1295400">
              <a:buClr>
                <a:srgbClr val="FFFFFF"/>
              </a:buClr>
              <a:defRPr sz="2400">
                <a:effectLst>
                  <a:outerShdw blurRad="63500" dir="3600000" rotWithShape="0">
                    <a:srgbClr val="000000">
                      <a:alpha val="70000"/>
                    </a:srgbClr>
                  </a:outerShdw>
                </a:effectLst>
                <a:uFill>
                  <a:solidFill>
                    <a:srgbClr val="FFFFFF"/>
                  </a:solidFill>
                </a:uFill>
                <a:latin typeface="Candara"/>
                <a:ea typeface="Candara"/>
                <a:cs typeface="Candara"/>
                <a:sym typeface="Candara"/>
              </a:defRPr>
            </a:lvl1pPr>
          </a:lstStyle>
          <a:p>
            <a:pPr lvl="0">
              <a:defRPr sz="1800">
                <a:solidFill>
                  <a:srgbClr val="000000"/>
                </a:solidFill>
                <a:effectLst/>
                <a:uFillTx/>
              </a:defRPr>
            </a:pPr>
            <a:r>
              <a:rPr sz="1700">
                <a:solidFill>
                  <a:srgbClr val="FFFFFF"/>
                </a:solidFill>
              </a:rPr>
              <a:t>Elders</a:t>
            </a:r>
          </a:p>
        </p:txBody>
      </p:sp>
      <p:grpSp>
        <p:nvGrpSpPr>
          <p:cNvPr id="680" name="Group 680"/>
          <p:cNvGrpSpPr/>
          <p:nvPr/>
        </p:nvGrpSpPr>
        <p:grpSpPr>
          <a:xfrm>
            <a:off x="7545586" y="6098977"/>
            <a:ext cx="232172" cy="535781"/>
            <a:chOff x="0" y="0"/>
            <a:chExt cx="330200" cy="762000"/>
          </a:xfrm>
        </p:grpSpPr>
        <p:sp>
          <p:nvSpPr>
            <p:cNvPr id="677" name="Shape 677"/>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78" name="Shape 678"/>
            <p:cNvSpPr/>
            <p:nvPr/>
          </p:nvSpPr>
          <p:spPr>
            <a:xfrm>
              <a:off x="80607"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79" name="Shape 679"/>
            <p:cNvSpPr/>
            <p:nvPr/>
          </p:nvSpPr>
          <p:spPr>
            <a:xfrm>
              <a:off x="20363"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84" name="Group 684"/>
          <p:cNvGrpSpPr/>
          <p:nvPr/>
        </p:nvGrpSpPr>
        <p:grpSpPr>
          <a:xfrm>
            <a:off x="7697391" y="6098977"/>
            <a:ext cx="232172" cy="535781"/>
            <a:chOff x="0" y="0"/>
            <a:chExt cx="330200" cy="762000"/>
          </a:xfrm>
        </p:grpSpPr>
        <p:sp>
          <p:nvSpPr>
            <p:cNvPr id="681" name="Shape 681"/>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82" name="Shape 682"/>
            <p:cNvSpPr/>
            <p:nvPr/>
          </p:nvSpPr>
          <p:spPr>
            <a:xfrm>
              <a:off x="81454"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83" name="Shape 683"/>
            <p:cNvSpPr/>
            <p:nvPr/>
          </p:nvSpPr>
          <p:spPr>
            <a:xfrm>
              <a:off x="21209"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88" name="Group 688"/>
          <p:cNvGrpSpPr/>
          <p:nvPr/>
        </p:nvGrpSpPr>
        <p:grpSpPr>
          <a:xfrm>
            <a:off x="7849195" y="6098977"/>
            <a:ext cx="232172" cy="535781"/>
            <a:chOff x="0" y="0"/>
            <a:chExt cx="330200" cy="762000"/>
          </a:xfrm>
        </p:grpSpPr>
        <p:sp>
          <p:nvSpPr>
            <p:cNvPr id="685" name="Shape 685"/>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86" name="Shape 686"/>
            <p:cNvSpPr/>
            <p:nvPr/>
          </p:nvSpPr>
          <p:spPr>
            <a:xfrm>
              <a:off x="82301"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87" name="Shape 687"/>
            <p:cNvSpPr/>
            <p:nvPr/>
          </p:nvSpPr>
          <p:spPr>
            <a:xfrm>
              <a:off x="22056"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92" name="Group 692"/>
          <p:cNvGrpSpPr/>
          <p:nvPr/>
        </p:nvGrpSpPr>
        <p:grpSpPr>
          <a:xfrm>
            <a:off x="7920633" y="6322219"/>
            <a:ext cx="232172" cy="535781"/>
            <a:chOff x="0" y="0"/>
            <a:chExt cx="330200" cy="762000"/>
          </a:xfrm>
        </p:grpSpPr>
        <p:sp>
          <p:nvSpPr>
            <p:cNvPr id="689" name="Shape 689"/>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90" name="Shape 690"/>
            <p:cNvSpPr/>
            <p:nvPr/>
          </p:nvSpPr>
          <p:spPr>
            <a:xfrm>
              <a:off x="89074"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91" name="Shape 691"/>
            <p:cNvSpPr/>
            <p:nvPr/>
          </p:nvSpPr>
          <p:spPr>
            <a:xfrm>
              <a:off x="28830"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696" name="Group 696"/>
          <p:cNvGrpSpPr/>
          <p:nvPr/>
        </p:nvGrpSpPr>
        <p:grpSpPr>
          <a:xfrm>
            <a:off x="7697391" y="5179219"/>
            <a:ext cx="303609" cy="687586"/>
            <a:chOff x="0" y="0"/>
            <a:chExt cx="431800" cy="977900"/>
          </a:xfrm>
        </p:grpSpPr>
        <p:sp>
          <p:nvSpPr>
            <p:cNvPr id="693" name="Shape 693"/>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94" name="Shape 694"/>
            <p:cNvSpPr/>
            <p:nvPr/>
          </p:nvSpPr>
          <p:spPr>
            <a:xfrm>
              <a:off x="109170"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95" name="Shape 695"/>
            <p:cNvSpPr/>
            <p:nvPr/>
          </p:nvSpPr>
          <p:spPr>
            <a:xfrm>
              <a:off x="28843" y="229092"/>
              <a:ext cx="356820"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00" name="Group 700"/>
          <p:cNvGrpSpPr/>
          <p:nvPr/>
        </p:nvGrpSpPr>
        <p:grpSpPr>
          <a:xfrm>
            <a:off x="7768828" y="6322219"/>
            <a:ext cx="232172" cy="535781"/>
            <a:chOff x="0" y="0"/>
            <a:chExt cx="330200" cy="762000"/>
          </a:xfrm>
        </p:grpSpPr>
        <p:sp>
          <p:nvSpPr>
            <p:cNvPr id="697" name="Shape 697"/>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98" name="Shape 698"/>
            <p:cNvSpPr/>
            <p:nvPr/>
          </p:nvSpPr>
          <p:spPr>
            <a:xfrm>
              <a:off x="88227"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699" name="Shape 699"/>
            <p:cNvSpPr/>
            <p:nvPr/>
          </p:nvSpPr>
          <p:spPr>
            <a:xfrm>
              <a:off x="27983"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04" name="Group 704"/>
          <p:cNvGrpSpPr/>
          <p:nvPr/>
        </p:nvGrpSpPr>
        <p:grpSpPr>
          <a:xfrm>
            <a:off x="7617023" y="6322219"/>
            <a:ext cx="232172" cy="535781"/>
            <a:chOff x="0" y="0"/>
            <a:chExt cx="330200" cy="762000"/>
          </a:xfrm>
        </p:grpSpPr>
        <p:sp>
          <p:nvSpPr>
            <p:cNvPr id="701" name="Shape 701"/>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02" name="Shape 702"/>
            <p:cNvSpPr/>
            <p:nvPr/>
          </p:nvSpPr>
          <p:spPr>
            <a:xfrm>
              <a:off x="87381"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03" name="Shape 703"/>
            <p:cNvSpPr/>
            <p:nvPr/>
          </p:nvSpPr>
          <p:spPr>
            <a:xfrm>
              <a:off x="27136"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08" name="Group 708"/>
          <p:cNvGrpSpPr/>
          <p:nvPr/>
        </p:nvGrpSpPr>
        <p:grpSpPr>
          <a:xfrm>
            <a:off x="7465219" y="6322219"/>
            <a:ext cx="232172" cy="535781"/>
            <a:chOff x="0" y="0"/>
            <a:chExt cx="330200" cy="762000"/>
          </a:xfrm>
        </p:grpSpPr>
        <p:sp>
          <p:nvSpPr>
            <p:cNvPr id="705" name="Shape 705"/>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06" name="Shape 706"/>
            <p:cNvSpPr/>
            <p:nvPr/>
          </p:nvSpPr>
          <p:spPr>
            <a:xfrm>
              <a:off x="86534"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07" name="Shape 707"/>
            <p:cNvSpPr/>
            <p:nvPr/>
          </p:nvSpPr>
          <p:spPr>
            <a:xfrm>
              <a:off x="26289"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sp>
        <p:nvSpPr>
          <p:cNvPr id="709" name="Shape 709"/>
          <p:cNvSpPr/>
          <p:nvPr/>
        </p:nvSpPr>
        <p:spPr>
          <a:xfrm>
            <a:off x="8224242" y="5866805"/>
            <a:ext cx="839391" cy="232172"/>
          </a:xfrm>
          <a:prstGeom prst="roundRect">
            <a:avLst>
              <a:gd name="adj" fmla="val 11539"/>
            </a:avLst>
          </a:prstGeom>
          <a:solidFill>
            <a:srgbClr val="BD4233"/>
          </a:solidFill>
          <a:ln>
            <a:solidFill/>
            <a:round/>
          </a:ln>
          <a:extLst>
            <a:ext uri="{C572A759-6A51-4108-AA02-DFA0A04FC94B}">
              <ma14:wrappingTextBoxFlag xmlns:ma14="http://schemas.microsoft.com/office/mac/drawingml/2011/main" val="1"/>
            </a:ext>
          </a:extLst>
        </p:spPr>
        <p:txBody>
          <a:bodyPr lIns="0" tIns="0" rIns="0" bIns="0"/>
          <a:lstStyle>
            <a:lvl1pPr defTabSz="1295400">
              <a:buClr>
                <a:srgbClr val="FFFFFF"/>
              </a:buClr>
              <a:defRPr sz="2400">
                <a:effectLst>
                  <a:outerShdw blurRad="63500" dir="3600000" rotWithShape="0">
                    <a:srgbClr val="000000">
                      <a:alpha val="70000"/>
                    </a:srgbClr>
                  </a:outerShdw>
                </a:effectLst>
                <a:uFill>
                  <a:solidFill>
                    <a:srgbClr val="FFFFFF"/>
                  </a:solidFill>
                </a:uFill>
                <a:latin typeface="Candara"/>
                <a:ea typeface="Candara"/>
                <a:cs typeface="Candara"/>
                <a:sym typeface="Candara"/>
              </a:defRPr>
            </a:lvl1pPr>
          </a:lstStyle>
          <a:p>
            <a:pPr lvl="0">
              <a:defRPr sz="1800">
                <a:solidFill>
                  <a:srgbClr val="000000"/>
                </a:solidFill>
                <a:effectLst/>
                <a:uFillTx/>
              </a:defRPr>
            </a:pPr>
            <a:r>
              <a:rPr sz="1700">
                <a:solidFill>
                  <a:srgbClr val="FFFFFF"/>
                </a:solidFill>
              </a:rPr>
              <a:t>Elders</a:t>
            </a:r>
          </a:p>
        </p:txBody>
      </p:sp>
      <p:grpSp>
        <p:nvGrpSpPr>
          <p:cNvPr id="713" name="Group 713"/>
          <p:cNvGrpSpPr/>
          <p:nvPr/>
        </p:nvGrpSpPr>
        <p:grpSpPr>
          <a:xfrm>
            <a:off x="8384977" y="6098977"/>
            <a:ext cx="232172" cy="535781"/>
            <a:chOff x="0" y="0"/>
            <a:chExt cx="330200" cy="762000"/>
          </a:xfrm>
        </p:grpSpPr>
        <p:sp>
          <p:nvSpPr>
            <p:cNvPr id="710" name="Shape 710"/>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11" name="Shape 711"/>
            <p:cNvSpPr/>
            <p:nvPr/>
          </p:nvSpPr>
          <p:spPr>
            <a:xfrm>
              <a:off x="78914"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12" name="Shape 712"/>
            <p:cNvSpPr/>
            <p:nvPr/>
          </p:nvSpPr>
          <p:spPr>
            <a:xfrm>
              <a:off x="18670"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17" name="Group 717"/>
          <p:cNvGrpSpPr/>
          <p:nvPr/>
        </p:nvGrpSpPr>
        <p:grpSpPr>
          <a:xfrm>
            <a:off x="8536781" y="6098977"/>
            <a:ext cx="232172" cy="535781"/>
            <a:chOff x="0" y="0"/>
            <a:chExt cx="330200" cy="762000"/>
          </a:xfrm>
        </p:grpSpPr>
        <p:sp>
          <p:nvSpPr>
            <p:cNvPr id="714" name="Shape 714"/>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15" name="Shape 715"/>
            <p:cNvSpPr/>
            <p:nvPr/>
          </p:nvSpPr>
          <p:spPr>
            <a:xfrm>
              <a:off x="79761"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16" name="Shape 716"/>
            <p:cNvSpPr/>
            <p:nvPr/>
          </p:nvSpPr>
          <p:spPr>
            <a:xfrm>
              <a:off x="19516"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21" name="Group 721"/>
          <p:cNvGrpSpPr/>
          <p:nvPr/>
        </p:nvGrpSpPr>
        <p:grpSpPr>
          <a:xfrm>
            <a:off x="8688586" y="6098977"/>
            <a:ext cx="232172" cy="535781"/>
            <a:chOff x="0" y="0"/>
            <a:chExt cx="330200" cy="762000"/>
          </a:xfrm>
        </p:grpSpPr>
        <p:sp>
          <p:nvSpPr>
            <p:cNvPr id="718" name="Shape 718"/>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19" name="Shape 719"/>
            <p:cNvSpPr/>
            <p:nvPr/>
          </p:nvSpPr>
          <p:spPr>
            <a:xfrm>
              <a:off x="80607" y="1126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20" name="Shape 720"/>
            <p:cNvSpPr/>
            <p:nvPr/>
          </p:nvSpPr>
          <p:spPr>
            <a:xfrm>
              <a:off x="20363" y="17131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25" name="Group 725"/>
          <p:cNvGrpSpPr/>
          <p:nvPr/>
        </p:nvGrpSpPr>
        <p:grpSpPr>
          <a:xfrm>
            <a:off x="8760023" y="6322219"/>
            <a:ext cx="232172" cy="535781"/>
            <a:chOff x="0" y="0"/>
            <a:chExt cx="330200" cy="762000"/>
          </a:xfrm>
        </p:grpSpPr>
        <p:sp>
          <p:nvSpPr>
            <p:cNvPr id="722" name="Shape 722"/>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23" name="Shape 723"/>
            <p:cNvSpPr/>
            <p:nvPr/>
          </p:nvSpPr>
          <p:spPr>
            <a:xfrm>
              <a:off x="87381"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24" name="Shape 724"/>
            <p:cNvSpPr/>
            <p:nvPr/>
          </p:nvSpPr>
          <p:spPr>
            <a:xfrm>
              <a:off x="27136"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29" name="Group 729"/>
          <p:cNvGrpSpPr/>
          <p:nvPr/>
        </p:nvGrpSpPr>
        <p:grpSpPr>
          <a:xfrm>
            <a:off x="8536781" y="5179219"/>
            <a:ext cx="303609" cy="687586"/>
            <a:chOff x="0" y="0"/>
            <a:chExt cx="431800" cy="977900"/>
          </a:xfrm>
        </p:grpSpPr>
        <p:sp>
          <p:nvSpPr>
            <p:cNvPr id="726" name="Shape 726"/>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27" name="Shape 727"/>
            <p:cNvSpPr/>
            <p:nvPr/>
          </p:nvSpPr>
          <p:spPr>
            <a:xfrm>
              <a:off x="107477"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28" name="Shape 728"/>
            <p:cNvSpPr/>
            <p:nvPr/>
          </p:nvSpPr>
          <p:spPr>
            <a:xfrm>
              <a:off x="27151" y="229092"/>
              <a:ext cx="356819"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33" name="Group 733"/>
          <p:cNvGrpSpPr/>
          <p:nvPr/>
        </p:nvGrpSpPr>
        <p:grpSpPr>
          <a:xfrm>
            <a:off x="8608219" y="6322219"/>
            <a:ext cx="232172" cy="535781"/>
            <a:chOff x="0" y="0"/>
            <a:chExt cx="330200" cy="762000"/>
          </a:xfrm>
        </p:grpSpPr>
        <p:sp>
          <p:nvSpPr>
            <p:cNvPr id="730" name="Shape 730"/>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31" name="Shape 731"/>
            <p:cNvSpPr/>
            <p:nvPr/>
          </p:nvSpPr>
          <p:spPr>
            <a:xfrm>
              <a:off x="86534"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32" name="Shape 732"/>
            <p:cNvSpPr/>
            <p:nvPr/>
          </p:nvSpPr>
          <p:spPr>
            <a:xfrm>
              <a:off x="26289"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37" name="Group 737"/>
          <p:cNvGrpSpPr/>
          <p:nvPr/>
        </p:nvGrpSpPr>
        <p:grpSpPr>
          <a:xfrm>
            <a:off x="8456414" y="6322219"/>
            <a:ext cx="232172" cy="535781"/>
            <a:chOff x="0" y="0"/>
            <a:chExt cx="330200" cy="762000"/>
          </a:xfrm>
        </p:grpSpPr>
        <p:sp>
          <p:nvSpPr>
            <p:cNvPr id="734" name="Shape 734"/>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35" name="Shape 735"/>
            <p:cNvSpPr/>
            <p:nvPr/>
          </p:nvSpPr>
          <p:spPr>
            <a:xfrm>
              <a:off x="85687"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36" name="Shape 736"/>
            <p:cNvSpPr/>
            <p:nvPr/>
          </p:nvSpPr>
          <p:spPr>
            <a:xfrm>
              <a:off x="25443" y="178936"/>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41" name="Group 741"/>
          <p:cNvGrpSpPr/>
          <p:nvPr/>
        </p:nvGrpSpPr>
        <p:grpSpPr>
          <a:xfrm>
            <a:off x="8304609" y="6322219"/>
            <a:ext cx="232172" cy="535781"/>
            <a:chOff x="0" y="0"/>
            <a:chExt cx="330200" cy="762000"/>
          </a:xfrm>
        </p:grpSpPr>
        <p:sp>
          <p:nvSpPr>
            <p:cNvPr id="738" name="Shape 738"/>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39" name="Shape 739"/>
            <p:cNvSpPr/>
            <p:nvPr/>
          </p:nvSpPr>
          <p:spPr>
            <a:xfrm>
              <a:off x="84841" y="18884"/>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40" name="Shape 740"/>
            <p:cNvSpPr/>
            <p:nvPr/>
          </p:nvSpPr>
          <p:spPr>
            <a:xfrm>
              <a:off x="24596" y="178936"/>
              <a:ext cx="267616"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45" name="Group 745"/>
          <p:cNvGrpSpPr/>
          <p:nvPr/>
        </p:nvGrpSpPr>
        <p:grpSpPr>
          <a:xfrm>
            <a:off x="2893219" y="4268391"/>
            <a:ext cx="232172" cy="535781"/>
            <a:chOff x="0" y="0"/>
            <a:chExt cx="330200" cy="762000"/>
          </a:xfrm>
        </p:grpSpPr>
        <p:sp>
          <p:nvSpPr>
            <p:cNvPr id="742" name="Shape 742"/>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43" name="Shape 743"/>
            <p:cNvSpPr/>
            <p:nvPr/>
          </p:nvSpPr>
          <p:spPr>
            <a:xfrm>
              <a:off x="86533" y="1380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44" name="Shape 744"/>
            <p:cNvSpPr/>
            <p:nvPr/>
          </p:nvSpPr>
          <p:spPr>
            <a:xfrm>
              <a:off x="26289" y="17385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49" name="Group 749"/>
          <p:cNvGrpSpPr/>
          <p:nvPr/>
        </p:nvGrpSpPr>
        <p:grpSpPr>
          <a:xfrm>
            <a:off x="3045023" y="4268391"/>
            <a:ext cx="232172" cy="535781"/>
            <a:chOff x="0" y="0"/>
            <a:chExt cx="330200" cy="762000"/>
          </a:xfrm>
        </p:grpSpPr>
        <p:sp>
          <p:nvSpPr>
            <p:cNvPr id="746" name="Shape 746"/>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47" name="Shape 747"/>
            <p:cNvSpPr/>
            <p:nvPr/>
          </p:nvSpPr>
          <p:spPr>
            <a:xfrm>
              <a:off x="87380" y="1380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48" name="Shape 748"/>
            <p:cNvSpPr/>
            <p:nvPr/>
          </p:nvSpPr>
          <p:spPr>
            <a:xfrm>
              <a:off x="27136" y="17385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53" name="Group 753"/>
          <p:cNvGrpSpPr/>
          <p:nvPr/>
        </p:nvGrpSpPr>
        <p:grpSpPr>
          <a:xfrm>
            <a:off x="3196828" y="4268391"/>
            <a:ext cx="232172" cy="535781"/>
            <a:chOff x="0" y="0"/>
            <a:chExt cx="330200" cy="762000"/>
          </a:xfrm>
        </p:grpSpPr>
        <p:sp>
          <p:nvSpPr>
            <p:cNvPr id="750" name="Shape 750"/>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51" name="Shape 751"/>
            <p:cNvSpPr/>
            <p:nvPr/>
          </p:nvSpPr>
          <p:spPr>
            <a:xfrm>
              <a:off x="88227" y="1380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52" name="Shape 752"/>
            <p:cNvSpPr/>
            <p:nvPr/>
          </p:nvSpPr>
          <p:spPr>
            <a:xfrm>
              <a:off x="27982" y="17385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57" name="Group 757"/>
          <p:cNvGrpSpPr/>
          <p:nvPr/>
        </p:nvGrpSpPr>
        <p:grpSpPr>
          <a:xfrm>
            <a:off x="3277195" y="4491633"/>
            <a:ext cx="232172" cy="535781"/>
            <a:chOff x="0" y="0"/>
            <a:chExt cx="330200" cy="762000"/>
          </a:xfrm>
        </p:grpSpPr>
        <p:sp>
          <p:nvSpPr>
            <p:cNvPr id="754" name="Shape 754"/>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55" name="Shape 755"/>
            <p:cNvSpPr/>
            <p:nvPr/>
          </p:nvSpPr>
          <p:spPr>
            <a:xfrm>
              <a:off x="82300" y="2142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56" name="Shape 756"/>
            <p:cNvSpPr/>
            <p:nvPr/>
          </p:nvSpPr>
          <p:spPr>
            <a:xfrm>
              <a:off x="22056" y="18147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61" name="Group 761"/>
          <p:cNvGrpSpPr/>
          <p:nvPr/>
        </p:nvGrpSpPr>
        <p:grpSpPr>
          <a:xfrm>
            <a:off x="3125391" y="4491633"/>
            <a:ext cx="232172" cy="535781"/>
            <a:chOff x="0" y="0"/>
            <a:chExt cx="330200" cy="762000"/>
          </a:xfrm>
        </p:grpSpPr>
        <p:sp>
          <p:nvSpPr>
            <p:cNvPr id="758" name="Shape 758"/>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59" name="Shape 759"/>
            <p:cNvSpPr/>
            <p:nvPr/>
          </p:nvSpPr>
          <p:spPr>
            <a:xfrm>
              <a:off x="81453" y="2142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60" name="Shape 760"/>
            <p:cNvSpPr/>
            <p:nvPr/>
          </p:nvSpPr>
          <p:spPr>
            <a:xfrm>
              <a:off x="21209" y="18147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65" name="Group 765"/>
          <p:cNvGrpSpPr/>
          <p:nvPr/>
        </p:nvGrpSpPr>
        <p:grpSpPr>
          <a:xfrm>
            <a:off x="2973586" y="4491633"/>
            <a:ext cx="232172" cy="535781"/>
            <a:chOff x="0" y="0"/>
            <a:chExt cx="330200" cy="762000"/>
          </a:xfrm>
        </p:grpSpPr>
        <p:sp>
          <p:nvSpPr>
            <p:cNvPr id="762" name="Shape 762"/>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63" name="Shape 763"/>
            <p:cNvSpPr/>
            <p:nvPr/>
          </p:nvSpPr>
          <p:spPr>
            <a:xfrm>
              <a:off x="80607" y="2142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64" name="Shape 764"/>
            <p:cNvSpPr/>
            <p:nvPr/>
          </p:nvSpPr>
          <p:spPr>
            <a:xfrm>
              <a:off x="20362" y="18147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69" name="Group 769"/>
          <p:cNvGrpSpPr/>
          <p:nvPr/>
        </p:nvGrpSpPr>
        <p:grpSpPr>
          <a:xfrm>
            <a:off x="2821781" y="4491633"/>
            <a:ext cx="232172" cy="535781"/>
            <a:chOff x="0" y="0"/>
            <a:chExt cx="330200" cy="762000"/>
          </a:xfrm>
        </p:grpSpPr>
        <p:sp>
          <p:nvSpPr>
            <p:cNvPr id="766" name="Shape 766"/>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67" name="Shape 767"/>
            <p:cNvSpPr/>
            <p:nvPr/>
          </p:nvSpPr>
          <p:spPr>
            <a:xfrm>
              <a:off x="79760" y="21423"/>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68" name="Shape 768"/>
            <p:cNvSpPr/>
            <p:nvPr/>
          </p:nvSpPr>
          <p:spPr>
            <a:xfrm>
              <a:off x="19516" y="181475"/>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sp>
        <p:nvSpPr>
          <p:cNvPr id="770" name="Shape 770"/>
          <p:cNvSpPr/>
          <p:nvPr/>
        </p:nvSpPr>
        <p:spPr>
          <a:xfrm>
            <a:off x="4188023" y="3732610"/>
            <a:ext cx="1143001" cy="14466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D4233"/>
          </a:solidFill>
          <a:ln>
            <a:solidFill/>
            <a:round/>
          </a:ln>
        </p:spPr>
        <p:txBody>
          <a:bodyPr lIns="0" tIns="0" rIns="0" bIns="0"/>
          <a:lstStyle/>
          <a:p>
            <a:pPr defTabSz="455398">
              <a:defRPr sz="1600">
                <a:solidFill>
                  <a:srgbClr val="000000"/>
                </a:solidFill>
                <a:latin typeface="Helvetica"/>
                <a:ea typeface="Helvetica"/>
                <a:cs typeface="Helvetica"/>
                <a:sym typeface="Helvetica"/>
              </a:defRPr>
            </a:pPr>
            <a:endParaRPr/>
          </a:p>
        </p:txBody>
      </p:sp>
      <p:grpSp>
        <p:nvGrpSpPr>
          <p:cNvPr id="774" name="Group 774"/>
          <p:cNvGrpSpPr/>
          <p:nvPr/>
        </p:nvGrpSpPr>
        <p:grpSpPr>
          <a:xfrm>
            <a:off x="4652367" y="3812977"/>
            <a:ext cx="303609" cy="687586"/>
            <a:chOff x="0" y="0"/>
            <a:chExt cx="431800" cy="977900"/>
          </a:xfrm>
        </p:grpSpPr>
        <p:sp>
          <p:nvSpPr>
            <p:cNvPr id="771" name="Shape 771"/>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72" name="Shape 772"/>
            <p:cNvSpPr/>
            <p:nvPr/>
          </p:nvSpPr>
          <p:spPr>
            <a:xfrm>
              <a:off x="104936" y="15691"/>
              <a:ext cx="175921" cy="18025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B00"/>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73" name="Shape 773"/>
            <p:cNvSpPr/>
            <p:nvPr/>
          </p:nvSpPr>
          <p:spPr>
            <a:xfrm>
              <a:off x="24610" y="221472"/>
              <a:ext cx="356819" cy="715722"/>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B00"/>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78" name="Group 778"/>
          <p:cNvGrpSpPr/>
          <p:nvPr/>
        </p:nvGrpSpPr>
        <p:grpSpPr>
          <a:xfrm>
            <a:off x="4491633" y="4339828"/>
            <a:ext cx="232172" cy="535781"/>
            <a:chOff x="0" y="0"/>
            <a:chExt cx="330200" cy="762000"/>
          </a:xfrm>
        </p:grpSpPr>
        <p:sp>
          <p:nvSpPr>
            <p:cNvPr id="775" name="Shape 775"/>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76" name="Shape 776"/>
            <p:cNvSpPr/>
            <p:nvPr/>
          </p:nvSpPr>
          <p:spPr>
            <a:xfrm>
              <a:off x="89073" y="20577"/>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77" name="Shape 777"/>
            <p:cNvSpPr/>
            <p:nvPr/>
          </p:nvSpPr>
          <p:spPr>
            <a:xfrm>
              <a:off x="28829" y="18062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82" name="Group 782"/>
          <p:cNvGrpSpPr/>
          <p:nvPr/>
        </p:nvGrpSpPr>
        <p:grpSpPr>
          <a:xfrm>
            <a:off x="4652367" y="4339828"/>
            <a:ext cx="232172" cy="535781"/>
            <a:chOff x="0" y="0"/>
            <a:chExt cx="330200" cy="762000"/>
          </a:xfrm>
        </p:grpSpPr>
        <p:sp>
          <p:nvSpPr>
            <p:cNvPr id="779" name="Shape 779"/>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80" name="Shape 780"/>
            <p:cNvSpPr/>
            <p:nvPr/>
          </p:nvSpPr>
          <p:spPr>
            <a:xfrm>
              <a:off x="77220" y="20577"/>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81" name="Shape 781"/>
            <p:cNvSpPr/>
            <p:nvPr/>
          </p:nvSpPr>
          <p:spPr>
            <a:xfrm>
              <a:off x="16975" y="18062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86" name="Group 786"/>
          <p:cNvGrpSpPr/>
          <p:nvPr/>
        </p:nvGrpSpPr>
        <p:grpSpPr>
          <a:xfrm>
            <a:off x="4804172" y="4339828"/>
            <a:ext cx="232172" cy="535781"/>
            <a:chOff x="0" y="0"/>
            <a:chExt cx="330200" cy="762000"/>
          </a:xfrm>
        </p:grpSpPr>
        <p:sp>
          <p:nvSpPr>
            <p:cNvPr id="783" name="Shape 783"/>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84" name="Shape 784"/>
            <p:cNvSpPr/>
            <p:nvPr/>
          </p:nvSpPr>
          <p:spPr>
            <a:xfrm>
              <a:off x="78067" y="20577"/>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85" name="Shape 785"/>
            <p:cNvSpPr/>
            <p:nvPr/>
          </p:nvSpPr>
          <p:spPr>
            <a:xfrm>
              <a:off x="17822" y="180628"/>
              <a:ext cx="267616"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90" name="Group 790"/>
          <p:cNvGrpSpPr/>
          <p:nvPr/>
        </p:nvGrpSpPr>
        <p:grpSpPr>
          <a:xfrm>
            <a:off x="4875609" y="4572000"/>
            <a:ext cx="232172" cy="535781"/>
            <a:chOff x="0" y="0"/>
            <a:chExt cx="330200" cy="762000"/>
          </a:xfrm>
        </p:grpSpPr>
        <p:sp>
          <p:nvSpPr>
            <p:cNvPr id="787" name="Shape 787"/>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88" name="Shape 788"/>
            <p:cNvSpPr/>
            <p:nvPr/>
          </p:nvSpPr>
          <p:spPr>
            <a:xfrm>
              <a:off x="84840"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89" name="Shape 789"/>
            <p:cNvSpPr/>
            <p:nvPr/>
          </p:nvSpPr>
          <p:spPr>
            <a:xfrm>
              <a:off x="24596"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94" name="Group 794"/>
          <p:cNvGrpSpPr/>
          <p:nvPr/>
        </p:nvGrpSpPr>
        <p:grpSpPr>
          <a:xfrm>
            <a:off x="4723805" y="4572000"/>
            <a:ext cx="232172" cy="535781"/>
            <a:chOff x="0" y="0"/>
            <a:chExt cx="330200" cy="762000"/>
          </a:xfrm>
        </p:grpSpPr>
        <p:sp>
          <p:nvSpPr>
            <p:cNvPr id="791" name="Shape 791"/>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92" name="Shape 792"/>
            <p:cNvSpPr/>
            <p:nvPr/>
          </p:nvSpPr>
          <p:spPr>
            <a:xfrm>
              <a:off x="83994"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93" name="Shape 793"/>
            <p:cNvSpPr/>
            <p:nvPr/>
          </p:nvSpPr>
          <p:spPr>
            <a:xfrm>
              <a:off x="23748" y="175548"/>
              <a:ext cx="267616"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798" name="Group 798"/>
          <p:cNvGrpSpPr/>
          <p:nvPr/>
        </p:nvGrpSpPr>
        <p:grpSpPr>
          <a:xfrm>
            <a:off x="4572000" y="4572000"/>
            <a:ext cx="232172" cy="535781"/>
            <a:chOff x="0" y="0"/>
            <a:chExt cx="330200" cy="762000"/>
          </a:xfrm>
        </p:grpSpPr>
        <p:sp>
          <p:nvSpPr>
            <p:cNvPr id="795" name="Shape 795"/>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96" name="Shape 796"/>
            <p:cNvSpPr/>
            <p:nvPr/>
          </p:nvSpPr>
          <p:spPr>
            <a:xfrm>
              <a:off x="83146"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797" name="Shape 797"/>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02" name="Group 802"/>
          <p:cNvGrpSpPr/>
          <p:nvPr/>
        </p:nvGrpSpPr>
        <p:grpSpPr>
          <a:xfrm>
            <a:off x="4420195" y="4572000"/>
            <a:ext cx="232172" cy="535781"/>
            <a:chOff x="0" y="0"/>
            <a:chExt cx="330200" cy="762000"/>
          </a:xfrm>
        </p:grpSpPr>
        <p:sp>
          <p:nvSpPr>
            <p:cNvPr id="799" name="Shape 799"/>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00" name="Shape 800"/>
            <p:cNvSpPr/>
            <p:nvPr/>
          </p:nvSpPr>
          <p:spPr>
            <a:xfrm>
              <a:off x="82300"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01" name="Shape 801"/>
            <p:cNvSpPr/>
            <p:nvPr/>
          </p:nvSpPr>
          <p:spPr>
            <a:xfrm>
              <a:off x="22056"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sp>
        <p:nvSpPr>
          <p:cNvPr id="803" name="Shape 803"/>
          <p:cNvSpPr/>
          <p:nvPr/>
        </p:nvSpPr>
        <p:spPr>
          <a:xfrm>
            <a:off x="5947171" y="3732610"/>
            <a:ext cx="1143001" cy="14466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D4233"/>
          </a:solidFill>
          <a:ln>
            <a:solidFill/>
            <a:round/>
          </a:ln>
        </p:spPr>
        <p:txBody>
          <a:bodyPr lIns="0" tIns="0" rIns="0" bIns="0"/>
          <a:lstStyle/>
          <a:p>
            <a:pPr defTabSz="455398">
              <a:defRPr sz="1600">
                <a:solidFill>
                  <a:srgbClr val="000000"/>
                </a:solidFill>
                <a:latin typeface="Helvetica"/>
                <a:ea typeface="Helvetica"/>
                <a:cs typeface="Helvetica"/>
                <a:sym typeface="Helvetica"/>
              </a:defRPr>
            </a:pPr>
            <a:endParaRPr/>
          </a:p>
        </p:txBody>
      </p:sp>
      <p:grpSp>
        <p:nvGrpSpPr>
          <p:cNvPr id="807" name="Group 807"/>
          <p:cNvGrpSpPr/>
          <p:nvPr/>
        </p:nvGrpSpPr>
        <p:grpSpPr>
          <a:xfrm>
            <a:off x="6402586" y="3812977"/>
            <a:ext cx="303609" cy="687586"/>
            <a:chOff x="0" y="0"/>
            <a:chExt cx="431800" cy="977900"/>
          </a:xfrm>
        </p:grpSpPr>
        <p:sp>
          <p:nvSpPr>
            <p:cNvPr id="804" name="Shape 804"/>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05" name="Shape 805"/>
            <p:cNvSpPr/>
            <p:nvPr/>
          </p:nvSpPr>
          <p:spPr>
            <a:xfrm>
              <a:off x="108323" y="15691"/>
              <a:ext cx="175921" cy="18025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B00"/>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06" name="Shape 806"/>
            <p:cNvSpPr/>
            <p:nvPr/>
          </p:nvSpPr>
          <p:spPr>
            <a:xfrm>
              <a:off x="27996" y="221472"/>
              <a:ext cx="356820" cy="715722"/>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B00"/>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11" name="Group 811"/>
          <p:cNvGrpSpPr/>
          <p:nvPr/>
        </p:nvGrpSpPr>
        <p:grpSpPr>
          <a:xfrm>
            <a:off x="6250781" y="4339828"/>
            <a:ext cx="232172" cy="535781"/>
            <a:chOff x="0" y="0"/>
            <a:chExt cx="330200" cy="762000"/>
          </a:xfrm>
        </p:grpSpPr>
        <p:sp>
          <p:nvSpPr>
            <p:cNvPr id="808" name="Shape 808"/>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09" name="Shape 809"/>
            <p:cNvSpPr/>
            <p:nvPr/>
          </p:nvSpPr>
          <p:spPr>
            <a:xfrm>
              <a:off x="79760" y="20577"/>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10" name="Shape 810"/>
            <p:cNvSpPr/>
            <p:nvPr/>
          </p:nvSpPr>
          <p:spPr>
            <a:xfrm>
              <a:off x="19515" y="18062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15" name="Group 815"/>
          <p:cNvGrpSpPr/>
          <p:nvPr/>
        </p:nvGrpSpPr>
        <p:grpSpPr>
          <a:xfrm>
            <a:off x="6402586" y="4339828"/>
            <a:ext cx="232172" cy="535781"/>
            <a:chOff x="0" y="0"/>
            <a:chExt cx="330200" cy="762000"/>
          </a:xfrm>
        </p:grpSpPr>
        <p:sp>
          <p:nvSpPr>
            <p:cNvPr id="812" name="Shape 812"/>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13" name="Shape 813"/>
            <p:cNvSpPr/>
            <p:nvPr/>
          </p:nvSpPr>
          <p:spPr>
            <a:xfrm>
              <a:off x="80607" y="20577"/>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14" name="Shape 814"/>
            <p:cNvSpPr/>
            <p:nvPr/>
          </p:nvSpPr>
          <p:spPr>
            <a:xfrm>
              <a:off x="20362" y="18062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19" name="Group 819"/>
          <p:cNvGrpSpPr/>
          <p:nvPr/>
        </p:nvGrpSpPr>
        <p:grpSpPr>
          <a:xfrm>
            <a:off x="6554391" y="4339828"/>
            <a:ext cx="232172" cy="535781"/>
            <a:chOff x="0" y="0"/>
            <a:chExt cx="330200" cy="762000"/>
          </a:xfrm>
        </p:grpSpPr>
        <p:sp>
          <p:nvSpPr>
            <p:cNvPr id="816" name="Shape 816"/>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17" name="Shape 817"/>
            <p:cNvSpPr/>
            <p:nvPr/>
          </p:nvSpPr>
          <p:spPr>
            <a:xfrm>
              <a:off x="81454" y="20577"/>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18" name="Shape 818"/>
            <p:cNvSpPr/>
            <p:nvPr/>
          </p:nvSpPr>
          <p:spPr>
            <a:xfrm>
              <a:off x="21208" y="18062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23" name="Group 823"/>
          <p:cNvGrpSpPr/>
          <p:nvPr/>
        </p:nvGrpSpPr>
        <p:grpSpPr>
          <a:xfrm>
            <a:off x="6625828" y="4572000"/>
            <a:ext cx="232172" cy="535781"/>
            <a:chOff x="0" y="0"/>
            <a:chExt cx="330200" cy="762000"/>
          </a:xfrm>
        </p:grpSpPr>
        <p:sp>
          <p:nvSpPr>
            <p:cNvPr id="820" name="Shape 820"/>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21" name="Shape 821"/>
            <p:cNvSpPr/>
            <p:nvPr/>
          </p:nvSpPr>
          <p:spPr>
            <a:xfrm>
              <a:off x="8822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22" name="Shape 822"/>
            <p:cNvSpPr/>
            <p:nvPr/>
          </p:nvSpPr>
          <p:spPr>
            <a:xfrm>
              <a:off x="2798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27" name="Group 827"/>
          <p:cNvGrpSpPr/>
          <p:nvPr/>
        </p:nvGrpSpPr>
        <p:grpSpPr>
          <a:xfrm>
            <a:off x="6474023" y="4572000"/>
            <a:ext cx="232172" cy="535781"/>
            <a:chOff x="0" y="0"/>
            <a:chExt cx="330200" cy="762000"/>
          </a:xfrm>
        </p:grpSpPr>
        <p:sp>
          <p:nvSpPr>
            <p:cNvPr id="824" name="Shape 824"/>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25" name="Shape 825"/>
            <p:cNvSpPr/>
            <p:nvPr/>
          </p:nvSpPr>
          <p:spPr>
            <a:xfrm>
              <a:off x="87380"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26" name="Shape 826"/>
            <p:cNvSpPr/>
            <p:nvPr/>
          </p:nvSpPr>
          <p:spPr>
            <a:xfrm>
              <a:off x="27136"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31" name="Group 831"/>
          <p:cNvGrpSpPr/>
          <p:nvPr/>
        </p:nvGrpSpPr>
        <p:grpSpPr>
          <a:xfrm>
            <a:off x="6322219" y="4572000"/>
            <a:ext cx="232172" cy="535781"/>
            <a:chOff x="0" y="0"/>
            <a:chExt cx="330200" cy="762000"/>
          </a:xfrm>
        </p:grpSpPr>
        <p:sp>
          <p:nvSpPr>
            <p:cNvPr id="828" name="Shape 828"/>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29" name="Shape 829"/>
            <p:cNvSpPr/>
            <p:nvPr/>
          </p:nvSpPr>
          <p:spPr>
            <a:xfrm>
              <a:off x="86533"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30" name="Shape 830"/>
            <p:cNvSpPr/>
            <p:nvPr/>
          </p:nvSpPr>
          <p:spPr>
            <a:xfrm>
              <a:off x="26289"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35" name="Group 835"/>
          <p:cNvGrpSpPr/>
          <p:nvPr/>
        </p:nvGrpSpPr>
        <p:grpSpPr>
          <a:xfrm>
            <a:off x="6170414" y="4572000"/>
            <a:ext cx="232172" cy="535781"/>
            <a:chOff x="0" y="0"/>
            <a:chExt cx="330200" cy="762000"/>
          </a:xfrm>
        </p:grpSpPr>
        <p:sp>
          <p:nvSpPr>
            <p:cNvPr id="832" name="Shape 832"/>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33" name="Shape 833"/>
            <p:cNvSpPr/>
            <p:nvPr/>
          </p:nvSpPr>
          <p:spPr>
            <a:xfrm>
              <a:off x="8568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34" name="Shape 834"/>
            <p:cNvSpPr/>
            <p:nvPr/>
          </p:nvSpPr>
          <p:spPr>
            <a:xfrm>
              <a:off x="2544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sp>
        <p:nvSpPr>
          <p:cNvPr id="836" name="Shape 836"/>
          <p:cNvSpPr/>
          <p:nvPr/>
        </p:nvSpPr>
        <p:spPr>
          <a:xfrm>
            <a:off x="7697390" y="3732610"/>
            <a:ext cx="1143001" cy="14466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D4233"/>
          </a:solidFill>
          <a:ln>
            <a:solidFill/>
            <a:round/>
          </a:ln>
        </p:spPr>
        <p:txBody>
          <a:bodyPr lIns="0" tIns="0" rIns="0" bIns="0"/>
          <a:lstStyle/>
          <a:p>
            <a:pPr defTabSz="455398">
              <a:defRPr sz="1600">
                <a:solidFill>
                  <a:srgbClr val="000000"/>
                </a:solidFill>
                <a:latin typeface="Helvetica"/>
                <a:ea typeface="Helvetica"/>
                <a:cs typeface="Helvetica"/>
                <a:sym typeface="Helvetica"/>
              </a:defRPr>
            </a:pPr>
            <a:endParaRPr/>
          </a:p>
        </p:txBody>
      </p:sp>
      <p:grpSp>
        <p:nvGrpSpPr>
          <p:cNvPr id="840" name="Group 840"/>
          <p:cNvGrpSpPr/>
          <p:nvPr/>
        </p:nvGrpSpPr>
        <p:grpSpPr>
          <a:xfrm>
            <a:off x="8152805" y="3812977"/>
            <a:ext cx="303609" cy="687586"/>
            <a:chOff x="0" y="0"/>
            <a:chExt cx="431800" cy="977900"/>
          </a:xfrm>
        </p:grpSpPr>
        <p:sp>
          <p:nvSpPr>
            <p:cNvPr id="837" name="Shape 837"/>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38" name="Shape 838"/>
            <p:cNvSpPr/>
            <p:nvPr/>
          </p:nvSpPr>
          <p:spPr>
            <a:xfrm>
              <a:off x="111711" y="15691"/>
              <a:ext cx="175920" cy="18025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B00"/>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39" name="Shape 839"/>
            <p:cNvSpPr/>
            <p:nvPr/>
          </p:nvSpPr>
          <p:spPr>
            <a:xfrm>
              <a:off x="31384" y="221472"/>
              <a:ext cx="356819" cy="715722"/>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B00"/>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44" name="Group 844"/>
          <p:cNvGrpSpPr/>
          <p:nvPr/>
        </p:nvGrpSpPr>
        <p:grpSpPr>
          <a:xfrm>
            <a:off x="8001000" y="4339828"/>
            <a:ext cx="232172" cy="535781"/>
            <a:chOff x="0" y="0"/>
            <a:chExt cx="330200" cy="762000"/>
          </a:xfrm>
        </p:grpSpPr>
        <p:sp>
          <p:nvSpPr>
            <p:cNvPr id="841" name="Shape 841"/>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42" name="Shape 842"/>
            <p:cNvSpPr/>
            <p:nvPr/>
          </p:nvSpPr>
          <p:spPr>
            <a:xfrm>
              <a:off x="83147" y="20577"/>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43" name="Shape 843"/>
            <p:cNvSpPr/>
            <p:nvPr/>
          </p:nvSpPr>
          <p:spPr>
            <a:xfrm>
              <a:off x="22903" y="18062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48" name="Group 848"/>
          <p:cNvGrpSpPr/>
          <p:nvPr/>
        </p:nvGrpSpPr>
        <p:grpSpPr>
          <a:xfrm>
            <a:off x="8152805" y="4339828"/>
            <a:ext cx="232172" cy="535781"/>
            <a:chOff x="0" y="0"/>
            <a:chExt cx="330200" cy="762000"/>
          </a:xfrm>
        </p:grpSpPr>
        <p:sp>
          <p:nvSpPr>
            <p:cNvPr id="845" name="Shape 845"/>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46" name="Shape 846"/>
            <p:cNvSpPr/>
            <p:nvPr/>
          </p:nvSpPr>
          <p:spPr>
            <a:xfrm>
              <a:off x="83994" y="20577"/>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47" name="Shape 847"/>
            <p:cNvSpPr/>
            <p:nvPr/>
          </p:nvSpPr>
          <p:spPr>
            <a:xfrm>
              <a:off x="23749" y="18062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52" name="Group 852"/>
          <p:cNvGrpSpPr/>
          <p:nvPr/>
        </p:nvGrpSpPr>
        <p:grpSpPr>
          <a:xfrm>
            <a:off x="8304609" y="4339828"/>
            <a:ext cx="232172" cy="535781"/>
            <a:chOff x="0" y="0"/>
            <a:chExt cx="330200" cy="762000"/>
          </a:xfrm>
        </p:grpSpPr>
        <p:sp>
          <p:nvSpPr>
            <p:cNvPr id="849" name="Shape 849"/>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50" name="Shape 850"/>
            <p:cNvSpPr/>
            <p:nvPr/>
          </p:nvSpPr>
          <p:spPr>
            <a:xfrm>
              <a:off x="84841" y="20577"/>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51" name="Shape 851"/>
            <p:cNvSpPr/>
            <p:nvPr/>
          </p:nvSpPr>
          <p:spPr>
            <a:xfrm>
              <a:off x="24596" y="180628"/>
              <a:ext cx="267616"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56" name="Group 856"/>
          <p:cNvGrpSpPr/>
          <p:nvPr/>
        </p:nvGrpSpPr>
        <p:grpSpPr>
          <a:xfrm>
            <a:off x="8384977" y="4572000"/>
            <a:ext cx="232172" cy="535781"/>
            <a:chOff x="0" y="0"/>
            <a:chExt cx="330200" cy="762000"/>
          </a:xfrm>
        </p:grpSpPr>
        <p:sp>
          <p:nvSpPr>
            <p:cNvPr id="853" name="Shape 853"/>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54" name="Shape 854"/>
            <p:cNvSpPr/>
            <p:nvPr/>
          </p:nvSpPr>
          <p:spPr>
            <a:xfrm>
              <a:off x="78914"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55" name="Shape 855"/>
            <p:cNvSpPr/>
            <p:nvPr/>
          </p:nvSpPr>
          <p:spPr>
            <a:xfrm>
              <a:off x="18670"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60" name="Group 860"/>
          <p:cNvGrpSpPr/>
          <p:nvPr/>
        </p:nvGrpSpPr>
        <p:grpSpPr>
          <a:xfrm>
            <a:off x="8233172" y="4572000"/>
            <a:ext cx="232172" cy="535781"/>
            <a:chOff x="0" y="0"/>
            <a:chExt cx="330200" cy="762000"/>
          </a:xfrm>
        </p:grpSpPr>
        <p:sp>
          <p:nvSpPr>
            <p:cNvPr id="857" name="Shape 857"/>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58" name="Shape 858"/>
            <p:cNvSpPr/>
            <p:nvPr/>
          </p:nvSpPr>
          <p:spPr>
            <a:xfrm>
              <a:off x="78068"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59" name="Shape 859"/>
            <p:cNvSpPr/>
            <p:nvPr/>
          </p:nvSpPr>
          <p:spPr>
            <a:xfrm>
              <a:off x="17822" y="175548"/>
              <a:ext cx="267616"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64" name="Group 864"/>
          <p:cNvGrpSpPr/>
          <p:nvPr/>
        </p:nvGrpSpPr>
        <p:grpSpPr>
          <a:xfrm>
            <a:off x="8081367" y="4572000"/>
            <a:ext cx="232172" cy="535781"/>
            <a:chOff x="0" y="0"/>
            <a:chExt cx="330200" cy="762000"/>
          </a:xfrm>
        </p:grpSpPr>
        <p:sp>
          <p:nvSpPr>
            <p:cNvPr id="861" name="Shape 861"/>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62" name="Shape 862"/>
            <p:cNvSpPr/>
            <p:nvPr/>
          </p:nvSpPr>
          <p:spPr>
            <a:xfrm>
              <a:off x="77220"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63" name="Shape 863"/>
            <p:cNvSpPr/>
            <p:nvPr/>
          </p:nvSpPr>
          <p:spPr>
            <a:xfrm>
              <a:off x="16976"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68" name="Group 868"/>
          <p:cNvGrpSpPr/>
          <p:nvPr/>
        </p:nvGrpSpPr>
        <p:grpSpPr>
          <a:xfrm>
            <a:off x="7920633" y="4572000"/>
            <a:ext cx="232172" cy="535781"/>
            <a:chOff x="0" y="0"/>
            <a:chExt cx="330200" cy="762000"/>
          </a:xfrm>
        </p:grpSpPr>
        <p:sp>
          <p:nvSpPr>
            <p:cNvPr id="865" name="Shape 865"/>
            <p:cNvSpPr/>
            <p:nvPr/>
          </p:nvSpPr>
          <p:spPr>
            <a:xfrm>
              <a:off x="0" y="0"/>
              <a:ext cx="330200" cy="7620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66" name="Shape 866"/>
            <p:cNvSpPr/>
            <p:nvPr/>
          </p:nvSpPr>
          <p:spPr>
            <a:xfrm>
              <a:off x="89074"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67" name="Shape 867"/>
            <p:cNvSpPr/>
            <p:nvPr/>
          </p:nvSpPr>
          <p:spPr>
            <a:xfrm>
              <a:off x="28830"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72" name="Group 872"/>
          <p:cNvGrpSpPr/>
          <p:nvPr/>
        </p:nvGrpSpPr>
        <p:grpSpPr>
          <a:xfrm>
            <a:off x="5331023" y="2053828"/>
            <a:ext cx="383977" cy="759023"/>
            <a:chOff x="0" y="0"/>
            <a:chExt cx="546100" cy="1079500"/>
          </a:xfrm>
        </p:grpSpPr>
        <p:sp>
          <p:nvSpPr>
            <p:cNvPr id="869" name="Shape 869"/>
            <p:cNvSpPr/>
            <p:nvPr/>
          </p:nvSpPr>
          <p:spPr>
            <a:xfrm>
              <a:off x="0" y="0"/>
              <a:ext cx="546100" cy="10795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70" name="Shape 870"/>
            <p:cNvSpPr/>
            <p:nvPr/>
          </p:nvSpPr>
          <p:spPr>
            <a:xfrm>
              <a:off x="142812" y="27218"/>
              <a:ext cx="219901" cy="200282"/>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0080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71" name="Shape 871"/>
            <p:cNvSpPr/>
            <p:nvPr/>
          </p:nvSpPr>
          <p:spPr>
            <a:xfrm>
              <a:off x="42405" y="255864"/>
              <a:ext cx="446024" cy="795246"/>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0080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76" name="Group 876"/>
          <p:cNvGrpSpPr/>
          <p:nvPr/>
        </p:nvGrpSpPr>
        <p:grpSpPr>
          <a:xfrm>
            <a:off x="6554390" y="2053828"/>
            <a:ext cx="383977" cy="759023"/>
            <a:chOff x="0" y="0"/>
            <a:chExt cx="546100" cy="1079500"/>
          </a:xfrm>
        </p:grpSpPr>
        <p:sp>
          <p:nvSpPr>
            <p:cNvPr id="873" name="Shape 873"/>
            <p:cNvSpPr/>
            <p:nvPr/>
          </p:nvSpPr>
          <p:spPr>
            <a:xfrm>
              <a:off x="0" y="0"/>
              <a:ext cx="546100" cy="10795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74" name="Shape 874"/>
            <p:cNvSpPr/>
            <p:nvPr/>
          </p:nvSpPr>
          <p:spPr>
            <a:xfrm>
              <a:off x="136885" y="27218"/>
              <a:ext cx="219901" cy="200282"/>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0080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75" name="Shape 875"/>
            <p:cNvSpPr/>
            <p:nvPr/>
          </p:nvSpPr>
          <p:spPr>
            <a:xfrm>
              <a:off x="36478" y="255864"/>
              <a:ext cx="446024" cy="795246"/>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0080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80" name="Group 880"/>
          <p:cNvGrpSpPr/>
          <p:nvPr/>
        </p:nvGrpSpPr>
        <p:grpSpPr>
          <a:xfrm>
            <a:off x="2437804" y="2053828"/>
            <a:ext cx="383977" cy="759023"/>
            <a:chOff x="0" y="0"/>
            <a:chExt cx="546100" cy="1079500"/>
          </a:xfrm>
        </p:grpSpPr>
        <p:sp>
          <p:nvSpPr>
            <p:cNvPr id="877" name="Shape 877"/>
            <p:cNvSpPr/>
            <p:nvPr/>
          </p:nvSpPr>
          <p:spPr>
            <a:xfrm>
              <a:off x="0" y="0"/>
              <a:ext cx="546100" cy="10795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78" name="Shape 878"/>
            <p:cNvSpPr/>
            <p:nvPr/>
          </p:nvSpPr>
          <p:spPr>
            <a:xfrm>
              <a:off x="139425" y="27218"/>
              <a:ext cx="219901" cy="200282"/>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0080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79" name="Shape 879"/>
            <p:cNvSpPr/>
            <p:nvPr/>
          </p:nvSpPr>
          <p:spPr>
            <a:xfrm>
              <a:off x="39017" y="255864"/>
              <a:ext cx="446025" cy="795246"/>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0080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84" name="Group 884"/>
          <p:cNvGrpSpPr/>
          <p:nvPr/>
        </p:nvGrpSpPr>
        <p:grpSpPr>
          <a:xfrm>
            <a:off x="4188023" y="2053828"/>
            <a:ext cx="383977" cy="759023"/>
            <a:chOff x="0" y="0"/>
            <a:chExt cx="546100" cy="1079500"/>
          </a:xfrm>
        </p:grpSpPr>
        <p:sp>
          <p:nvSpPr>
            <p:cNvPr id="881" name="Shape 881"/>
            <p:cNvSpPr/>
            <p:nvPr/>
          </p:nvSpPr>
          <p:spPr>
            <a:xfrm>
              <a:off x="0" y="0"/>
              <a:ext cx="546100" cy="10795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82" name="Shape 882"/>
            <p:cNvSpPr/>
            <p:nvPr/>
          </p:nvSpPr>
          <p:spPr>
            <a:xfrm>
              <a:off x="142812" y="27218"/>
              <a:ext cx="219901" cy="200282"/>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0080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83" name="Shape 883"/>
            <p:cNvSpPr/>
            <p:nvPr/>
          </p:nvSpPr>
          <p:spPr>
            <a:xfrm>
              <a:off x="42405" y="255864"/>
              <a:ext cx="446024" cy="795246"/>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0080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88" name="Group 888"/>
          <p:cNvGrpSpPr/>
          <p:nvPr/>
        </p:nvGrpSpPr>
        <p:grpSpPr>
          <a:xfrm>
            <a:off x="3277195" y="2053828"/>
            <a:ext cx="383977" cy="759023"/>
            <a:chOff x="0" y="0"/>
            <a:chExt cx="546100" cy="1079500"/>
          </a:xfrm>
        </p:grpSpPr>
        <p:sp>
          <p:nvSpPr>
            <p:cNvPr id="885" name="Shape 885"/>
            <p:cNvSpPr/>
            <p:nvPr/>
          </p:nvSpPr>
          <p:spPr>
            <a:xfrm>
              <a:off x="0" y="0"/>
              <a:ext cx="546100" cy="10795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86" name="Shape 886"/>
            <p:cNvSpPr/>
            <p:nvPr/>
          </p:nvSpPr>
          <p:spPr>
            <a:xfrm>
              <a:off x="137732" y="27218"/>
              <a:ext cx="219901" cy="200282"/>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0080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87" name="Shape 887"/>
            <p:cNvSpPr/>
            <p:nvPr/>
          </p:nvSpPr>
          <p:spPr>
            <a:xfrm>
              <a:off x="37325" y="255864"/>
              <a:ext cx="446024" cy="795246"/>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0080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pic>
        <p:nvPicPr>
          <p:cNvPr id="889" name="image9.png"/>
          <p:cNvPicPr/>
          <p:nvPr/>
        </p:nvPicPr>
        <p:blipFill>
          <a:blip r:embed="rId3">
            <a:extLst/>
          </a:blip>
          <a:stretch>
            <a:fillRect/>
          </a:stretch>
        </p:blipFill>
        <p:spPr>
          <a:xfrm>
            <a:off x="7745603" y="1375172"/>
            <a:ext cx="1400384" cy="1678781"/>
          </a:xfrm>
          <a:prstGeom prst="rect">
            <a:avLst/>
          </a:prstGeom>
          <a:ln w="12700">
            <a:miter lim="400000"/>
          </a:ln>
        </p:spPr>
      </p:pic>
      <p:sp>
        <p:nvSpPr>
          <p:cNvPr id="890" name="Shape 890"/>
          <p:cNvSpPr/>
          <p:nvPr/>
        </p:nvSpPr>
        <p:spPr>
          <a:xfrm rot="13320000">
            <a:off x="6858033" y="3124402"/>
            <a:ext cx="1019175" cy="942976"/>
          </a:xfrm>
          <a:custGeom>
            <a:avLst/>
            <a:gdLst/>
            <a:ahLst/>
            <a:cxnLst>
              <a:cxn ang="0">
                <a:pos x="wd2" y="hd2"/>
              </a:cxn>
              <a:cxn ang="5400000">
                <a:pos x="wd2" y="hd2"/>
              </a:cxn>
              <a:cxn ang="10800000">
                <a:pos x="wd2" y="hd2"/>
              </a:cxn>
              <a:cxn ang="16200000">
                <a:pos x="wd2" y="hd2"/>
              </a:cxn>
            </a:cxnLst>
            <a:rect l="0" t="0" r="r" b="b"/>
            <a:pathLst>
              <a:path w="21600" h="21600" extrusionOk="0">
                <a:moveTo>
                  <a:pt x="16438" y="0"/>
                </a:moveTo>
                <a:lnTo>
                  <a:pt x="11276" y="4685"/>
                </a:lnTo>
                <a:lnTo>
                  <a:pt x="15617" y="4685"/>
                </a:lnTo>
                <a:lnTo>
                  <a:pt x="15617" y="15617"/>
                </a:lnTo>
                <a:lnTo>
                  <a:pt x="4685" y="15617"/>
                </a:lnTo>
                <a:lnTo>
                  <a:pt x="4685" y="11276"/>
                </a:lnTo>
                <a:lnTo>
                  <a:pt x="0" y="16438"/>
                </a:lnTo>
                <a:lnTo>
                  <a:pt x="4685" y="21600"/>
                </a:lnTo>
                <a:lnTo>
                  <a:pt x="4685" y="17259"/>
                </a:lnTo>
                <a:lnTo>
                  <a:pt x="17259" y="17259"/>
                </a:lnTo>
                <a:lnTo>
                  <a:pt x="17259" y="4685"/>
                </a:lnTo>
                <a:lnTo>
                  <a:pt x="21600" y="4685"/>
                </a:lnTo>
                <a:lnTo>
                  <a:pt x="16438" y="0"/>
                </a:lnTo>
                <a:close/>
              </a:path>
            </a:pathLst>
          </a:custGeom>
          <a:solidFill>
            <a:srgbClr val="FFFB00"/>
          </a:solidFill>
          <a:ln>
            <a:solidFill/>
            <a:miter lim="400000"/>
          </a:ln>
          <a:effectLst>
            <a:outerShdw blurRad="12700" dist="35921" dir="2700000" rotWithShape="0">
              <a:srgbClr val="929292"/>
            </a:outerShdw>
          </a:effectLst>
        </p:spPr>
        <p:txBody>
          <a:bodyPr lIns="0" tIns="0" rIns="0" bIns="0"/>
          <a:lstStyle/>
          <a:p>
            <a:pPr defTabSz="455398">
              <a:defRPr sz="1600">
                <a:solidFill>
                  <a:srgbClr val="000000"/>
                </a:solidFill>
                <a:latin typeface="Helvetica"/>
                <a:ea typeface="Helvetica"/>
                <a:cs typeface="Helvetica"/>
                <a:sym typeface="Helvetica"/>
              </a:defRPr>
            </a:pPr>
            <a:endParaRPr/>
          </a:p>
        </p:txBody>
      </p:sp>
      <p:grpSp>
        <p:nvGrpSpPr>
          <p:cNvPr id="894" name="Group 894"/>
          <p:cNvGrpSpPr/>
          <p:nvPr/>
        </p:nvGrpSpPr>
        <p:grpSpPr>
          <a:xfrm>
            <a:off x="7161609" y="3045024"/>
            <a:ext cx="383977" cy="759023"/>
            <a:chOff x="0" y="0"/>
            <a:chExt cx="546100" cy="1079500"/>
          </a:xfrm>
        </p:grpSpPr>
        <p:sp>
          <p:nvSpPr>
            <p:cNvPr id="891" name="Shape 891"/>
            <p:cNvSpPr/>
            <p:nvPr/>
          </p:nvSpPr>
          <p:spPr>
            <a:xfrm>
              <a:off x="0" y="0"/>
              <a:ext cx="546100" cy="10795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92" name="Shape 892"/>
            <p:cNvSpPr/>
            <p:nvPr/>
          </p:nvSpPr>
          <p:spPr>
            <a:xfrm>
              <a:off x="140272" y="26371"/>
              <a:ext cx="219901" cy="200283"/>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2600"/>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93" name="Shape 893"/>
            <p:cNvSpPr/>
            <p:nvPr/>
          </p:nvSpPr>
          <p:spPr>
            <a:xfrm>
              <a:off x="39865" y="255017"/>
              <a:ext cx="446024" cy="795246"/>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2600"/>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898" name="Group 898"/>
          <p:cNvGrpSpPr/>
          <p:nvPr/>
        </p:nvGrpSpPr>
        <p:grpSpPr>
          <a:xfrm>
            <a:off x="2589610" y="5179219"/>
            <a:ext cx="303609" cy="687586"/>
            <a:chOff x="0" y="0"/>
            <a:chExt cx="431800" cy="977900"/>
          </a:xfrm>
        </p:grpSpPr>
        <p:sp>
          <p:nvSpPr>
            <p:cNvPr id="895" name="Shape 895"/>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96" name="Shape 896"/>
            <p:cNvSpPr/>
            <p:nvPr/>
          </p:nvSpPr>
          <p:spPr>
            <a:xfrm>
              <a:off x="112556"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897" name="Shape 897"/>
            <p:cNvSpPr/>
            <p:nvPr/>
          </p:nvSpPr>
          <p:spPr>
            <a:xfrm>
              <a:off x="32230" y="229092"/>
              <a:ext cx="356820"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902" name="Group 902"/>
          <p:cNvGrpSpPr/>
          <p:nvPr/>
        </p:nvGrpSpPr>
        <p:grpSpPr>
          <a:xfrm>
            <a:off x="3357563" y="5179219"/>
            <a:ext cx="303609" cy="687586"/>
            <a:chOff x="0" y="0"/>
            <a:chExt cx="431800" cy="977900"/>
          </a:xfrm>
        </p:grpSpPr>
        <p:sp>
          <p:nvSpPr>
            <p:cNvPr id="899" name="Shape 899"/>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00" name="Shape 900"/>
            <p:cNvSpPr/>
            <p:nvPr/>
          </p:nvSpPr>
          <p:spPr>
            <a:xfrm>
              <a:off x="116789"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01" name="Shape 901"/>
            <p:cNvSpPr/>
            <p:nvPr/>
          </p:nvSpPr>
          <p:spPr>
            <a:xfrm>
              <a:off x="36463" y="229092"/>
              <a:ext cx="356820"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906" name="Group 906"/>
          <p:cNvGrpSpPr/>
          <p:nvPr/>
        </p:nvGrpSpPr>
        <p:grpSpPr>
          <a:xfrm>
            <a:off x="4188024" y="5179219"/>
            <a:ext cx="303609" cy="687586"/>
            <a:chOff x="0" y="0"/>
            <a:chExt cx="431800" cy="977900"/>
          </a:xfrm>
        </p:grpSpPr>
        <p:sp>
          <p:nvSpPr>
            <p:cNvPr id="903" name="Shape 903"/>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04" name="Shape 904"/>
            <p:cNvSpPr/>
            <p:nvPr/>
          </p:nvSpPr>
          <p:spPr>
            <a:xfrm>
              <a:off x="115096"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05" name="Shape 905"/>
            <p:cNvSpPr/>
            <p:nvPr/>
          </p:nvSpPr>
          <p:spPr>
            <a:xfrm>
              <a:off x="34770" y="229092"/>
              <a:ext cx="356820"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910" name="Group 910"/>
          <p:cNvGrpSpPr/>
          <p:nvPr/>
        </p:nvGrpSpPr>
        <p:grpSpPr>
          <a:xfrm>
            <a:off x="5027414" y="5179219"/>
            <a:ext cx="303609" cy="687586"/>
            <a:chOff x="0" y="0"/>
            <a:chExt cx="431800" cy="977900"/>
          </a:xfrm>
        </p:grpSpPr>
        <p:sp>
          <p:nvSpPr>
            <p:cNvPr id="907" name="Shape 907"/>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08" name="Shape 908"/>
            <p:cNvSpPr/>
            <p:nvPr/>
          </p:nvSpPr>
          <p:spPr>
            <a:xfrm>
              <a:off x="113403"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09" name="Shape 909"/>
            <p:cNvSpPr/>
            <p:nvPr/>
          </p:nvSpPr>
          <p:spPr>
            <a:xfrm>
              <a:off x="33077" y="229092"/>
              <a:ext cx="356819"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914" name="Group 914"/>
          <p:cNvGrpSpPr/>
          <p:nvPr/>
        </p:nvGrpSpPr>
        <p:grpSpPr>
          <a:xfrm>
            <a:off x="5947172" y="5179219"/>
            <a:ext cx="303609" cy="687586"/>
            <a:chOff x="0" y="0"/>
            <a:chExt cx="431800" cy="977900"/>
          </a:xfrm>
        </p:grpSpPr>
        <p:sp>
          <p:nvSpPr>
            <p:cNvPr id="911" name="Shape 911"/>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12" name="Shape 912"/>
            <p:cNvSpPr/>
            <p:nvPr/>
          </p:nvSpPr>
          <p:spPr>
            <a:xfrm>
              <a:off x="105782"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13" name="Shape 913"/>
            <p:cNvSpPr/>
            <p:nvPr/>
          </p:nvSpPr>
          <p:spPr>
            <a:xfrm>
              <a:off x="25457" y="229092"/>
              <a:ext cx="356820"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918" name="Group 918"/>
          <p:cNvGrpSpPr/>
          <p:nvPr/>
        </p:nvGrpSpPr>
        <p:grpSpPr>
          <a:xfrm>
            <a:off x="6777633" y="5179219"/>
            <a:ext cx="303609" cy="687586"/>
            <a:chOff x="0" y="0"/>
            <a:chExt cx="431800" cy="977900"/>
          </a:xfrm>
        </p:grpSpPr>
        <p:sp>
          <p:nvSpPr>
            <p:cNvPr id="915" name="Shape 915"/>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16" name="Shape 916"/>
            <p:cNvSpPr/>
            <p:nvPr/>
          </p:nvSpPr>
          <p:spPr>
            <a:xfrm>
              <a:off x="116790"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17" name="Shape 917"/>
            <p:cNvSpPr/>
            <p:nvPr/>
          </p:nvSpPr>
          <p:spPr>
            <a:xfrm>
              <a:off x="36462" y="229092"/>
              <a:ext cx="356820"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922" name="Group 922"/>
          <p:cNvGrpSpPr/>
          <p:nvPr/>
        </p:nvGrpSpPr>
        <p:grpSpPr>
          <a:xfrm>
            <a:off x="7697391" y="5179219"/>
            <a:ext cx="303609" cy="687586"/>
            <a:chOff x="0" y="0"/>
            <a:chExt cx="431800" cy="977900"/>
          </a:xfrm>
        </p:grpSpPr>
        <p:sp>
          <p:nvSpPr>
            <p:cNvPr id="919" name="Shape 919"/>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20" name="Shape 920"/>
            <p:cNvSpPr/>
            <p:nvPr/>
          </p:nvSpPr>
          <p:spPr>
            <a:xfrm>
              <a:off x="109170"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21" name="Shape 921"/>
            <p:cNvSpPr/>
            <p:nvPr/>
          </p:nvSpPr>
          <p:spPr>
            <a:xfrm>
              <a:off x="28843" y="229092"/>
              <a:ext cx="356820"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grpSp>
        <p:nvGrpSpPr>
          <p:cNvPr id="926" name="Group 926"/>
          <p:cNvGrpSpPr/>
          <p:nvPr/>
        </p:nvGrpSpPr>
        <p:grpSpPr>
          <a:xfrm>
            <a:off x="8536781" y="5179219"/>
            <a:ext cx="303609" cy="687586"/>
            <a:chOff x="0" y="0"/>
            <a:chExt cx="431800" cy="977900"/>
          </a:xfrm>
        </p:grpSpPr>
        <p:sp>
          <p:nvSpPr>
            <p:cNvPr id="923" name="Shape 923"/>
            <p:cNvSpPr/>
            <p:nvPr/>
          </p:nvSpPr>
          <p:spPr>
            <a:xfrm>
              <a:off x="0" y="0"/>
              <a:ext cx="431800" cy="9779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24" name="Shape 924"/>
            <p:cNvSpPr/>
            <p:nvPr/>
          </p:nvSpPr>
          <p:spPr>
            <a:xfrm>
              <a:off x="107477" y="23311"/>
              <a:ext cx="175921" cy="180255"/>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sp>
          <p:nvSpPr>
            <p:cNvPr id="925" name="Shape 925"/>
            <p:cNvSpPr/>
            <p:nvPr/>
          </p:nvSpPr>
          <p:spPr>
            <a:xfrm>
              <a:off x="27151" y="229092"/>
              <a:ext cx="356819" cy="715721"/>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BD4233"/>
            </a:solidFill>
            <a:ln w="9525" cap="flat">
              <a:solidFill>
                <a:srgbClr val="000000"/>
              </a:solidFill>
              <a:prstDash val="solid"/>
              <a:round/>
            </a:ln>
            <a:effectLst/>
          </p:spPr>
          <p:txBody>
            <a:bodyPr wrap="square" lIns="0" tIns="0" rIns="0" bIns="0" numCol="1" anchor="t">
              <a:noAutofit/>
            </a:bodyPr>
            <a:lstStyle/>
            <a:p>
              <a:pPr defTabSz="455398">
                <a:defRPr sz="1600">
                  <a:solidFill>
                    <a:srgbClr val="000000"/>
                  </a:solidFill>
                  <a:latin typeface="Helvetica"/>
                  <a:ea typeface="Helvetica"/>
                  <a:cs typeface="Helvetica"/>
                  <a:sym typeface="Helvetica"/>
                </a:defRPr>
              </a:pPr>
              <a:endParaRPr/>
            </a:p>
          </p:txBody>
        </p:sp>
      </p:grpSp>
      <p:sp>
        <p:nvSpPr>
          <p:cNvPr id="927" name="Shape 927"/>
          <p:cNvSpPr/>
          <p:nvPr/>
        </p:nvSpPr>
        <p:spPr>
          <a:xfrm>
            <a:off x="98227" y="0"/>
            <a:ext cx="9152930" cy="991195"/>
          </a:xfrm>
          <a:prstGeom prst="rect">
            <a:avLst/>
          </a:prstGeom>
          <a:ln w="12700">
            <a:round/>
          </a:ln>
          <a:extLst>
            <a:ext uri="{C572A759-6A51-4108-AA02-DFA0A04FC94B}">
              <ma14:wrappingTextBoxFlag xmlns:ma14="http://schemas.microsoft.com/office/mac/drawingml/2011/main" val="1"/>
            </a:ext>
          </a:extLst>
        </p:spPr>
        <p:txBody>
          <a:bodyPr lIns="26788" tIns="26788" rIns="26788" bIns="26788">
            <a:spAutoFit/>
          </a:bodyPr>
          <a:lstStyle>
            <a:lvl1pPr defTabSz="1295400">
              <a:buClr>
                <a:srgbClr val="6B2119"/>
              </a:buClr>
              <a:buFont typeface="Rage Italic"/>
              <a:defRPr sz="8400">
                <a:solidFill>
                  <a:srgbClr val="6B2119"/>
                </a:solidFill>
                <a:effectLst>
                  <a:outerShdw blurRad="76200" dist="40000" dir="5040000" rotWithShape="0">
                    <a:srgbClr val="000000">
                      <a:alpha val="30000"/>
                    </a:srgbClr>
                  </a:outerShdw>
                </a:effectLst>
                <a:uFill>
                  <a:solidFill>
                    <a:srgbClr val="6B2119"/>
                  </a:solidFill>
                </a:uFill>
                <a:latin typeface="Rage Italic"/>
                <a:ea typeface="Rage Italic"/>
                <a:cs typeface="Rage Italic"/>
                <a:sym typeface="Rage Italic"/>
              </a:defRPr>
            </a:lvl1pPr>
          </a:lstStyle>
          <a:p>
            <a:pPr lvl="0" algn="ctr">
              <a:defRPr sz="1800">
                <a:solidFill>
                  <a:srgbClr val="000000"/>
                </a:solidFill>
                <a:effectLst/>
                <a:uFillTx/>
              </a:defRPr>
            </a:pPr>
            <a:r>
              <a:rPr sz="5900" b="1" dirty="0">
                <a:solidFill>
                  <a:srgbClr val="F8F8F8"/>
                </a:solidFill>
              </a:rPr>
              <a:t>Organizational Changes</a:t>
            </a:r>
          </a:p>
        </p:txBody>
      </p:sp>
      <p:sp>
        <p:nvSpPr>
          <p:cNvPr id="928" name="Shape 928"/>
          <p:cNvSpPr/>
          <p:nvPr/>
        </p:nvSpPr>
        <p:spPr>
          <a:xfrm>
            <a:off x="3580805" y="1526977"/>
            <a:ext cx="3062883" cy="315709"/>
          </a:xfrm>
          <a:prstGeom prst="rect">
            <a:avLst/>
          </a:prstGeom>
          <a:gradFill>
            <a:gsLst>
              <a:gs pos="0">
                <a:srgbClr val="A1230F"/>
              </a:gs>
              <a:gs pos="80000">
                <a:srgbClr val="C92F15"/>
              </a:gs>
              <a:gs pos="100000">
                <a:srgbClr val="CD2C10"/>
              </a:gs>
            </a:gsLst>
            <a:lin ang="16200000"/>
          </a:gradFill>
          <a:ln>
            <a:solidFill>
              <a:srgbClr val="BC3D2E"/>
            </a:solidFill>
            <a:round/>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26788" tIns="26788" rIns="26788" bIns="26788">
            <a:spAutoFit/>
          </a:bodyPr>
          <a:lstStyle>
            <a:lvl1pPr defTabSz="1295400">
              <a:buClr>
                <a:srgbClr val="FFFFFF"/>
              </a:buClr>
              <a:defRPr sz="2400">
                <a:uFill>
                  <a:solidFill>
                    <a:srgbClr val="FFFFFF"/>
                  </a:solidFill>
                </a:uFill>
                <a:latin typeface="Candara"/>
                <a:ea typeface="Candara"/>
                <a:cs typeface="Candara"/>
                <a:sym typeface="Candara"/>
              </a:defRPr>
            </a:lvl1pPr>
          </a:lstStyle>
          <a:p>
            <a:pPr lvl="0">
              <a:defRPr sz="1800">
                <a:solidFill>
                  <a:srgbClr val="000000"/>
                </a:solidFill>
                <a:uFillTx/>
              </a:defRPr>
            </a:pPr>
            <a:r>
              <a:rPr sz="1700">
                <a:solidFill>
                  <a:srgbClr val="FFFFFF"/>
                </a:solidFill>
              </a:rPr>
              <a:t>588 – “Papa” John the Faster </a:t>
            </a:r>
          </a:p>
        </p:txBody>
      </p:sp>
      <p:sp>
        <p:nvSpPr>
          <p:cNvPr id="929" name="Shape 929"/>
          <p:cNvSpPr/>
          <p:nvPr/>
        </p:nvSpPr>
        <p:spPr>
          <a:xfrm>
            <a:off x="98227" y="5813227"/>
            <a:ext cx="2143125" cy="973336"/>
          </a:xfrm>
          <a:prstGeom prst="roundRect">
            <a:avLst>
              <a:gd name="adj" fmla="val 13761"/>
            </a:avLst>
          </a:prstGeom>
          <a:gradFill>
            <a:gsLst>
              <a:gs pos="0">
                <a:srgbClr val="945200"/>
              </a:gs>
              <a:gs pos="100000">
                <a:srgbClr val="BA8D61"/>
              </a:gs>
            </a:gsLst>
            <a:lin ang="5400000"/>
          </a:gradFill>
          <a:ln w="25400">
            <a:solidFill/>
            <a:miter lim="400000"/>
          </a:ln>
          <a:effectLst>
            <a:outerShdw blurRad="152400" dist="76200" dir="5400000" rotWithShape="0">
              <a:srgbClr val="000000"/>
            </a:outerShdw>
          </a:effectLst>
          <a:extLst>
            <a:ext uri="{C572A759-6A51-4108-AA02-DFA0A04FC94B}">
              <ma14:wrappingTextBoxFlag xmlns:ma14="http://schemas.microsoft.com/office/mac/drawingml/2011/main" val="1"/>
            </a:ext>
          </a:extLst>
        </p:spPr>
        <p:txBody>
          <a:bodyPr lIns="125011" tIns="125011" rIns="125011" bIns="125011"/>
          <a:lstStyle/>
          <a:p>
            <a:pPr defTabSz="910796">
              <a:buClr>
                <a:srgbClr val="000000"/>
              </a:buClr>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Step #1</a:t>
            </a:r>
          </a:p>
          <a:p>
            <a:pPr defTabSz="910796">
              <a:buClr>
                <a:srgbClr val="000000"/>
              </a:buClr>
              <a:buFont typeface="Berlin Sans FB Demi"/>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Presiding elder</a:t>
            </a:r>
          </a:p>
        </p:txBody>
      </p:sp>
      <p:sp>
        <p:nvSpPr>
          <p:cNvPr id="930" name="Shape 930"/>
          <p:cNvSpPr/>
          <p:nvPr/>
        </p:nvSpPr>
        <p:spPr>
          <a:xfrm>
            <a:off x="98227" y="4598789"/>
            <a:ext cx="2143125" cy="1196578"/>
          </a:xfrm>
          <a:prstGeom prst="roundRect">
            <a:avLst>
              <a:gd name="adj" fmla="val 11194"/>
            </a:avLst>
          </a:prstGeom>
          <a:gradFill>
            <a:gsLst>
              <a:gs pos="0">
                <a:srgbClr val="945200"/>
              </a:gs>
              <a:gs pos="100000">
                <a:srgbClr val="BA8D61"/>
              </a:gs>
            </a:gsLst>
            <a:lin ang="5400000"/>
          </a:gradFill>
          <a:ln w="25400">
            <a:solidFill/>
            <a:miter lim="400000"/>
          </a:ln>
          <a:effectLst>
            <a:outerShdw blurRad="152400" dist="76200" dir="5400000" rotWithShape="0">
              <a:srgbClr val="000000"/>
            </a:outerShdw>
          </a:effectLst>
          <a:extLst>
            <a:ext uri="{C572A759-6A51-4108-AA02-DFA0A04FC94B}">
              <ma14:wrappingTextBoxFlag xmlns:ma14="http://schemas.microsoft.com/office/mac/drawingml/2011/main" val="1"/>
            </a:ext>
          </a:extLst>
        </p:spPr>
        <p:txBody>
          <a:bodyPr lIns="125011" tIns="125011" rIns="125011" bIns="125011"/>
          <a:lstStyle/>
          <a:p>
            <a:pPr defTabSz="910796">
              <a:buClr>
                <a:srgbClr val="000000"/>
              </a:buClr>
              <a:buFont typeface="Berlin Sans FB Demi"/>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Step #2</a:t>
            </a:r>
          </a:p>
          <a:p>
            <a:pPr defTabSz="910796">
              <a:buClr>
                <a:srgbClr val="000000"/>
              </a:buClr>
              <a:buFont typeface="Berlin Sans FB Demi"/>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Elder – Bishop distinction</a:t>
            </a:r>
          </a:p>
        </p:txBody>
      </p:sp>
      <p:sp>
        <p:nvSpPr>
          <p:cNvPr id="931" name="Shape 931"/>
          <p:cNvSpPr/>
          <p:nvPr/>
        </p:nvSpPr>
        <p:spPr>
          <a:xfrm>
            <a:off x="98227" y="3384352"/>
            <a:ext cx="2143125" cy="1196578"/>
          </a:xfrm>
          <a:prstGeom prst="roundRect">
            <a:avLst>
              <a:gd name="adj" fmla="val 11194"/>
            </a:avLst>
          </a:prstGeom>
          <a:gradFill>
            <a:gsLst>
              <a:gs pos="0">
                <a:srgbClr val="945200"/>
              </a:gs>
              <a:gs pos="100000">
                <a:srgbClr val="BA8D61"/>
              </a:gs>
            </a:gsLst>
            <a:lin ang="5400000"/>
          </a:gradFill>
          <a:ln w="25400">
            <a:solidFill/>
            <a:miter lim="400000"/>
          </a:ln>
          <a:effectLst>
            <a:outerShdw blurRad="152400" dist="76200" dir="5400000" rotWithShape="0">
              <a:srgbClr val="000000"/>
            </a:outerShdw>
          </a:effectLst>
          <a:extLst>
            <a:ext uri="{C572A759-6A51-4108-AA02-DFA0A04FC94B}">
              <ma14:wrappingTextBoxFlag xmlns:ma14="http://schemas.microsoft.com/office/mac/drawingml/2011/main" val="1"/>
            </a:ext>
          </a:extLst>
        </p:spPr>
        <p:txBody>
          <a:bodyPr lIns="125011" tIns="125011" rIns="125011" bIns="125011"/>
          <a:lstStyle/>
          <a:p>
            <a:pPr defTabSz="910796">
              <a:buClr>
                <a:srgbClr val="000000"/>
              </a:buClr>
              <a:buFont typeface="Berlin Sans FB Demi"/>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Step #3</a:t>
            </a:r>
          </a:p>
          <a:p>
            <a:pPr defTabSz="910796">
              <a:buClr>
                <a:srgbClr val="000000"/>
              </a:buClr>
              <a:buFont typeface="Berlin Sans FB Demi"/>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Metropolitan Bishops </a:t>
            </a:r>
          </a:p>
        </p:txBody>
      </p:sp>
      <p:sp>
        <p:nvSpPr>
          <p:cNvPr id="932" name="Shape 932"/>
          <p:cNvSpPr/>
          <p:nvPr/>
        </p:nvSpPr>
        <p:spPr>
          <a:xfrm>
            <a:off x="98227" y="2437804"/>
            <a:ext cx="2143125" cy="928688"/>
          </a:xfrm>
          <a:prstGeom prst="roundRect">
            <a:avLst>
              <a:gd name="adj" fmla="val 14423"/>
            </a:avLst>
          </a:prstGeom>
          <a:gradFill>
            <a:gsLst>
              <a:gs pos="0">
                <a:srgbClr val="945200"/>
              </a:gs>
              <a:gs pos="100000">
                <a:srgbClr val="BA8D61"/>
              </a:gs>
            </a:gsLst>
            <a:lin ang="5400000"/>
          </a:gradFill>
          <a:ln w="25400">
            <a:solidFill/>
            <a:miter lim="400000"/>
          </a:ln>
          <a:effectLst>
            <a:outerShdw blurRad="152400" dist="76200" dir="5400000" rotWithShape="0">
              <a:srgbClr val="000000"/>
            </a:outerShdw>
          </a:effectLst>
          <a:extLst>
            <a:ext uri="{C572A759-6A51-4108-AA02-DFA0A04FC94B}">
              <ma14:wrappingTextBoxFlag xmlns:ma14="http://schemas.microsoft.com/office/mac/drawingml/2011/main" val="1"/>
            </a:ext>
          </a:extLst>
        </p:spPr>
        <p:txBody>
          <a:bodyPr lIns="125011" tIns="125011" rIns="125011" bIns="125011"/>
          <a:lstStyle/>
          <a:p>
            <a:pPr defTabSz="910796">
              <a:buClr>
                <a:srgbClr val="000000"/>
              </a:buClr>
              <a:buFont typeface="Berlin Sans FB Demi"/>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Step #4 </a:t>
            </a:r>
          </a:p>
          <a:p>
            <a:pPr defTabSz="910796">
              <a:buClr>
                <a:srgbClr val="000000"/>
              </a:buClr>
              <a:buFont typeface="Berlin Sans FB Demi"/>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Diocesan Bishop </a:t>
            </a:r>
          </a:p>
        </p:txBody>
      </p:sp>
      <p:sp>
        <p:nvSpPr>
          <p:cNvPr id="933" name="Shape 933"/>
          <p:cNvSpPr/>
          <p:nvPr/>
        </p:nvSpPr>
        <p:spPr>
          <a:xfrm>
            <a:off x="98227" y="1509117"/>
            <a:ext cx="2143125" cy="910828"/>
          </a:xfrm>
          <a:prstGeom prst="roundRect">
            <a:avLst>
              <a:gd name="adj" fmla="val 14706"/>
            </a:avLst>
          </a:prstGeom>
          <a:gradFill>
            <a:gsLst>
              <a:gs pos="0">
                <a:srgbClr val="945200"/>
              </a:gs>
              <a:gs pos="100000">
                <a:srgbClr val="BA8D61"/>
              </a:gs>
            </a:gsLst>
            <a:lin ang="5400000"/>
          </a:gradFill>
          <a:ln w="25400">
            <a:solidFill/>
            <a:miter lim="400000"/>
          </a:ln>
          <a:effectLst>
            <a:outerShdw blurRad="152400" dist="76200" dir="5400000" rotWithShape="0">
              <a:srgbClr val="000000"/>
            </a:outerShdw>
          </a:effectLst>
          <a:extLst>
            <a:ext uri="{C572A759-6A51-4108-AA02-DFA0A04FC94B}">
              <ma14:wrappingTextBoxFlag xmlns:ma14="http://schemas.microsoft.com/office/mac/drawingml/2011/main" val="1"/>
            </a:ext>
          </a:extLst>
        </p:spPr>
        <p:txBody>
          <a:bodyPr lIns="125011" tIns="125011" rIns="125011" bIns="125011"/>
          <a:lstStyle/>
          <a:p>
            <a:pPr defTabSz="910796">
              <a:buClr>
                <a:srgbClr val="000000"/>
              </a:buClr>
              <a:buFont typeface="Berlin Sans FB Demi"/>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Step #5</a:t>
            </a:r>
          </a:p>
          <a:p>
            <a:pPr defTabSz="910796">
              <a:buClr>
                <a:srgbClr val="000000"/>
              </a:buClr>
              <a:buFont typeface="Berlin Sans FB Demi"/>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Arch Bishops </a:t>
            </a:r>
          </a:p>
        </p:txBody>
      </p:sp>
      <p:sp>
        <p:nvSpPr>
          <p:cNvPr id="934" name="Shape 934"/>
          <p:cNvSpPr/>
          <p:nvPr/>
        </p:nvSpPr>
        <p:spPr>
          <a:xfrm>
            <a:off x="7572375" y="2223492"/>
            <a:ext cx="1526977" cy="1357313"/>
          </a:xfrm>
          <a:prstGeom prst="roundRect">
            <a:avLst>
              <a:gd name="adj" fmla="val 9868"/>
            </a:avLst>
          </a:prstGeom>
          <a:gradFill>
            <a:gsLst>
              <a:gs pos="0">
                <a:srgbClr val="945200">
                  <a:alpha val="26000"/>
                </a:srgbClr>
              </a:gs>
              <a:gs pos="100000">
                <a:srgbClr val="BA8D61">
                  <a:alpha val="36000"/>
                </a:srgbClr>
              </a:gs>
            </a:gsLst>
            <a:lin ang="5400000"/>
          </a:gradFill>
          <a:ln w="25400">
            <a:solidFill/>
            <a:miter lim="400000"/>
          </a:ln>
          <a:effectLst>
            <a:outerShdw blurRad="152400" dist="76200" dir="5400000" rotWithShape="0">
              <a:srgbClr val="000000"/>
            </a:outerShdw>
          </a:effectLst>
          <a:extLst>
            <a:ext uri="{C572A759-6A51-4108-AA02-DFA0A04FC94B}">
              <ma14:wrappingTextBoxFlag xmlns:ma14="http://schemas.microsoft.com/office/mac/drawingml/2011/main" val="1"/>
            </a:ext>
          </a:extLst>
        </p:spPr>
        <p:txBody>
          <a:bodyPr lIns="125011" tIns="125011" rIns="125011" bIns="125011"/>
          <a:lstStyle/>
          <a:p>
            <a:pPr defTabSz="910796">
              <a:buClr>
                <a:srgbClr val="000000"/>
              </a:buClr>
              <a:buFont typeface="Berlin Sans FB Demi"/>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Step #6</a:t>
            </a:r>
          </a:p>
          <a:p>
            <a:pPr defTabSz="910796">
              <a:buClr>
                <a:srgbClr val="000000"/>
              </a:buClr>
              <a:buFont typeface="Berlin Sans FB Demi"/>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POPE –</a:t>
            </a:r>
          </a:p>
          <a:p>
            <a:pPr defTabSz="910796">
              <a:buClr>
                <a:srgbClr val="000000"/>
              </a:buClr>
              <a:buFont typeface="Berlin Sans FB Demi"/>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Boniface III</a:t>
            </a:r>
          </a:p>
          <a:p>
            <a:pPr defTabSz="910796">
              <a:buClr>
                <a:srgbClr val="000000"/>
              </a:buClr>
              <a:buFont typeface="Berlin Sans FB Demi"/>
              <a:defRPr sz="1800">
                <a:solidFill>
                  <a:srgbClr val="000000"/>
                </a:solidFill>
              </a:defRPr>
            </a:pPr>
            <a:r>
              <a:rPr>
                <a:solidFill>
                  <a:srgbClr val="FFE4A8"/>
                </a:solidFill>
                <a:effectLst>
                  <a:outerShdw blurRad="152400" dist="76200" dir="5400000" rotWithShape="0">
                    <a:srgbClr val="000000"/>
                  </a:outerShdw>
                </a:effectLst>
                <a:uFill>
                  <a:solidFill>
                    <a:srgbClr val="FFE4A8"/>
                  </a:solidFill>
                </a:uFill>
                <a:latin typeface="Boulder"/>
                <a:ea typeface="Boulder"/>
                <a:cs typeface="Boulder"/>
                <a:sym typeface="Boulder"/>
              </a:rPr>
              <a:t>606 AD</a:t>
            </a:r>
          </a:p>
        </p:txBody>
      </p:sp>
    </p:spTree>
    <p:extLst>
      <p:ext uri="{BB962C8B-B14F-4D97-AF65-F5344CB8AC3E}">
        <p14:creationId xmlns:p14="http://schemas.microsoft.com/office/powerpoint/2010/main" val="3907787661"/>
      </p:ext>
    </p:extLst>
  </p:cSld>
  <p:clrMapOvr>
    <a:masterClrMapping/>
  </p:clrMapOvr>
  <p:transition xmlns:p14="http://schemas.microsoft.com/office/powerpoint/2010/main">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929"/>
                                        </p:tgtEl>
                                        <p:attrNameLst>
                                          <p:attrName>style.visibility</p:attrName>
                                        </p:attrNameLst>
                                      </p:cBhvr>
                                      <p:to>
                                        <p:strVal val="visible"/>
                                      </p:to>
                                    </p:set>
                                    <p:animEffect transition="in" filter="fade">
                                      <p:cBhvr>
                                        <p:cTn id="7" dur="1500"/>
                                        <p:tgtEl>
                                          <p:spTgt spid="9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930"/>
                                        </p:tgtEl>
                                        <p:attrNameLst>
                                          <p:attrName>style.visibility</p:attrName>
                                        </p:attrNameLst>
                                      </p:cBhvr>
                                      <p:to>
                                        <p:strVal val="visible"/>
                                      </p:to>
                                    </p:set>
                                    <p:animEffect transition="in" filter="fade">
                                      <p:cBhvr>
                                        <p:cTn id="12" dur="1500"/>
                                        <p:tgtEl>
                                          <p:spTgt spid="9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931"/>
                                        </p:tgtEl>
                                        <p:attrNameLst>
                                          <p:attrName>style.visibility</p:attrName>
                                        </p:attrNameLst>
                                      </p:cBhvr>
                                      <p:to>
                                        <p:strVal val="visible"/>
                                      </p:to>
                                    </p:set>
                                    <p:animEffect transition="in" filter="fade">
                                      <p:cBhvr>
                                        <p:cTn id="17" dur="1500"/>
                                        <p:tgtEl>
                                          <p:spTgt spid="9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p:tmAbs val="0"/>
                                  </p:iterate>
                                  <p:childTnLst>
                                    <p:set>
                                      <p:cBhvr>
                                        <p:cTn id="21" fill="hold"/>
                                        <p:tgtEl>
                                          <p:spTgt spid="932"/>
                                        </p:tgtEl>
                                        <p:attrNameLst>
                                          <p:attrName>style.visibility</p:attrName>
                                        </p:attrNameLst>
                                      </p:cBhvr>
                                      <p:to>
                                        <p:strVal val="visible"/>
                                      </p:to>
                                    </p:set>
                                    <p:animEffect transition="in" filter="fade">
                                      <p:cBhvr>
                                        <p:cTn id="22" dur="1500"/>
                                        <p:tgtEl>
                                          <p:spTgt spid="9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p:tmAbs val="0"/>
                                  </p:iterate>
                                  <p:childTnLst>
                                    <p:set>
                                      <p:cBhvr>
                                        <p:cTn id="26" fill="hold"/>
                                        <p:tgtEl>
                                          <p:spTgt spid="933"/>
                                        </p:tgtEl>
                                        <p:attrNameLst>
                                          <p:attrName>style.visibility</p:attrName>
                                        </p:attrNameLst>
                                      </p:cBhvr>
                                      <p:to>
                                        <p:strVal val="visible"/>
                                      </p:to>
                                    </p:set>
                                    <p:animEffect transition="in" filter="fade">
                                      <p:cBhvr>
                                        <p:cTn id="27" dur="1500"/>
                                        <p:tgtEl>
                                          <p:spTgt spid="9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p:tmAbs val="0"/>
                                  </p:iterate>
                                  <p:childTnLst>
                                    <p:set>
                                      <p:cBhvr>
                                        <p:cTn id="31" fill="hold"/>
                                        <p:tgtEl>
                                          <p:spTgt spid="934"/>
                                        </p:tgtEl>
                                        <p:attrNameLst>
                                          <p:attrName>style.visibility</p:attrName>
                                        </p:attrNameLst>
                                      </p:cBhvr>
                                      <p:to>
                                        <p:strVal val="visible"/>
                                      </p:to>
                                    </p:set>
                                    <p:animEffect transition="in" filter="fade">
                                      <p:cBhvr>
                                        <p:cTn id="32" dur="1500"/>
                                        <p:tgtEl>
                                          <p:spTgt spid="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 grpId="0" animBg="1" advAuto="0"/>
      <p:bldP spid="930" grpId="0" animBg="1" advAuto="0"/>
      <p:bldP spid="931" grpId="0" animBg="1" advAuto="0"/>
      <p:bldP spid="932" grpId="0" animBg="1" advAuto="0"/>
      <p:bldP spid="933" grpId="0" animBg="1" advAuto="0"/>
      <p:bldP spid="934"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Shape 1173"/>
          <p:cNvSpPr>
            <a:spLocks noGrp="1"/>
          </p:cNvSpPr>
          <p:nvPr>
            <p:ph type="sldNum" sz="quarter" idx="2"/>
          </p:nvPr>
        </p:nvSpPr>
        <p:spPr>
          <a:xfrm>
            <a:off x="8933594" y="279183"/>
            <a:ext cx="210406" cy="200640"/>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100">
                <a:solidFill>
                  <a:srgbClr val="8D6649"/>
                </a:solidFill>
                <a:uFill>
                  <a:solidFill>
                    <a:srgbClr val="8D6649"/>
                  </a:solidFill>
                </a:uFill>
              </a:rPr>
              <a:t>18</a:t>
            </a:fld>
            <a:endParaRPr sz="1100">
              <a:solidFill>
                <a:srgbClr val="8D6649"/>
              </a:solidFill>
              <a:uFill>
                <a:solidFill>
                  <a:srgbClr val="8D6649"/>
                </a:solidFill>
              </a:uFill>
            </a:endParaRPr>
          </a:p>
        </p:txBody>
      </p:sp>
      <p:pic>
        <p:nvPicPr>
          <p:cNvPr id="1174" name="Picture 1173"/>
          <p:cNvPicPr/>
          <p:nvPr/>
        </p:nvPicPr>
        <p:blipFill>
          <a:blip r:embed="rId2">
            <a:extLst/>
          </a:blip>
          <a:stretch>
            <a:fillRect/>
          </a:stretch>
        </p:blipFill>
        <p:spPr>
          <a:xfrm>
            <a:off x="-99070" y="1827609"/>
            <a:ext cx="5422107" cy="4958160"/>
          </a:xfrm>
          <a:prstGeom prst="rect">
            <a:avLst/>
          </a:prstGeom>
        </p:spPr>
      </p:pic>
      <p:sp>
        <p:nvSpPr>
          <p:cNvPr id="1175" name="Shape 1175"/>
          <p:cNvSpPr/>
          <p:nvPr/>
        </p:nvSpPr>
        <p:spPr>
          <a:xfrm flipH="1">
            <a:off x="6819900" y="3038475"/>
            <a:ext cx="762001" cy="381001"/>
          </a:xfrm>
          <a:prstGeom prst="line">
            <a:avLst/>
          </a:prstGeom>
          <a:ln w="12700">
            <a:solidFill>
              <a:srgbClr val="FF0000"/>
            </a:solidFill>
            <a:round/>
            <a:tailEnd type="triangle"/>
          </a:ln>
          <a:effectLst>
            <a:outerShdw blurRad="88900" dist="25400" dir="2700000" rotWithShape="0">
              <a:srgbClr val="990000"/>
            </a:outerShdw>
          </a:effectLst>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176" name="Shape 1176"/>
          <p:cNvSpPr/>
          <p:nvPr/>
        </p:nvSpPr>
        <p:spPr>
          <a:xfrm>
            <a:off x="7583170" y="3038475"/>
            <a:ext cx="1" cy="457201"/>
          </a:xfrm>
          <a:prstGeom prst="line">
            <a:avLst/>
          </a:prstGeom>
          <a:ln w="12700">
            <a:solidFill>
              <a:srgbClr val="FF0000"/>
            </a:solidFill>
            <a:round/>
            <a:tailEnd type="triangle"/>
          </a:ln>
          <a:effectLst>
            <a:outerShdw blurRad="88900" dist="25400" dir="2700000" rotWithShape="0">
              <a:srgbClr val="990000"/>
            </a:outerShdw>
          </a:effectLst>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177" name="Shape 1177"/>
          <p:cNvSpPr/>
          <p:nvPr/>
        </p:nvSpPr>
        <p:spPr>
          <a:xfrm>
            <a:off x="7581900" y="3038475"/>
            <a:ext cx="685801" cy="381001"/>
          </a:xfrm>
          <a:prstGeom prst="line">
            <a:avLst/>
          </a:prstGeom>
          <a:ln w="12700">
            <a:solidFill>
              <a:srgbClr val="FF0000"/>
            </a:solidFill>
            <a:round/>
            <a:tailEnd type="triangle"/>
          </a:ln>
          <a:effectLst>
            <a:outerShdw blurRad="88900" dist="25400" dir="2700000" rotWithShape="0">
              <a:srgbClr val="990000"/>
            </a:outerShdw>
          </a:effectLst>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178" name="Shape 1178"/>
          <p:cNvSpPr/>
          <p:nvPr/>
        </p:nvSpPr>
        <p:spPr>
          <a:xfrm>
            <a:off x="6362700" y="34956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79" name="Shape 1179"/>
          <p:cNvSpPr/>
          <p:nvPr/>
        </p:nvSpPr>
        <p:spPr>
          <a:xfrm>
            <a:off x="6421437" y="35067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80" name="Shape 1180"/>
          <p:cNvSpPr/>
          <p:nvPr/>
        </p:nvSpPr>
        <p:spPr>
          <a:xfrm>
            <a:off x="6378575" y="36195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81" name="Shape 1181"/>
          <p:cNvSpPr/>
          <p:nvPr/>
        </p:nvSpPr>
        <p:spPr>
          <a:xfrm>
            <a:off x="6515100" y="34956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82" name="Shape 1182"/>
          <p:cNvSpPr/>
          <p:nvPr/>
        </p:nvSpPr>
        <p:spPr>
          <a:xfrm>
            <a:off x="6573837" y="35067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83" name="Shape 1183"/>
          <p:cNvSpPr/>
          <p:nvPr/>
        </p:nvSpPr>
        <p:spPr>
          <a:xfrm>
            <a:off x="6530975" y="36195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84" name="Shape 1184"/>
          <p:cNvSpPr/>
          <p:nvPr/>
        </p:nvSpPr>
        <p:spPr>
          <a:xfrm>
            <a:off x="6667500" y="34956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85" name="Shape 1185"/>
          <p:cNvSpPr/>
          <p:nvPr/>
        </p:nvSpPr>
        <p:spPr>
          <a:xfrm>
            <a:off x="6726238" y="35067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86" name="Shape 1186"/>
          <p:cNvSpPr/>
          <p:nvPr/>
        </p:nvSpPr>
        <p:spPr>
          <a:xfrm>
            <a:off x="6683375" y="36195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87" name="Shape 1187"/>
          <p:cNvSpPr/>
          <p:nvPr/>
        </p:nvSpPr>
        <p:spPr>
          <a:xfrm>
            <a:off x="6743700" y="37242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88" name="Shape 1188"/>
          <p:cNvSpPr/>
          <p:nvPr/>
        </p:nvSpPr>
        <p:spPr>
          <a:xfrm>
            <a:off x="6802437" y="37353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89" name="Shape 1189"/>
          <p:cNvSpPr/>
          <p:nvPr/>
        </p:nvSpPr>
        <p:spPr>
          <a:xfrm>
            <a:off x="6759575" y="38481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90" name="Shape 1190"/>
          <p:cNvSpPr/>
          <p:nvPr/>
        </p:nvSpPr>
        <p:spPr>
          <a:xfrm>
            <a:off x="6591300" y="37242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91" name="Shape 1191"/>
          <p:cNvSpPr/>
          <p:nvPr/>
        </p:nvSpPr>
        <p:spPr>
          <a:xfrm>
            <a:off x="6650037" y="37353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92" name="Shape 1192"/>
          <p:cNvSpPr/>
          <p:nvPr/>
        </p:nvSpPr>
        <p:spPr>
          <a:xfrm>
            <a:off x="6607175" y="38481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93" name="Shape 1193"/>
          <p:cNvSpPr/>
          <p:nvPr/>
        </p:nvSpPr>
        <p:spPr>
          <a:xfrm>
            <a:off x="6438900" y="37242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94" name="Shape 1194"/>
          <p:cNvSpPr/>
          <p:nvPr/>
        </p:nvSpPr>
        <p:spPr>
          <a:xfrm>
            <a:off x="6497637" y="37353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95" name="Shape 1195"/>
          <p:cNvSpPr/>
          <p:nvPr/>
        </p:nvSpPr>
        <p:spPr>
          <a:xfrm>
            <a:off x="6454775" y="38481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96" name="Shape 1196"/>
          <p:cNvSpPr/>
          <p:nvPr/>
        </p:nvSpPr>
        <p:spPr>
          <a:xfrm>
            <a:off x="6286500" y="37242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97" name="Shape 1197"/>
          <p:cNvSpPr/>
          <p:nvPr/>
        </p:nvSpPr>
        <p:spPr>
          <a:xfrm>
            <a:off x="6345237" y="37353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98" name="Shape 1198"/>
          <p:cNvSpPr/>
          <p:nvPr/>
        </p:nvSpPr>
        <p:spPr>
          <a:xfrm>
            <a:off x="6302375" y="38481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199" name="Shape 1199"/>
          <p:cNvSpPr/>
          <p:nvPr/>
        </p:nvSpPr>
        <p:spPr>
          <a:xfrm>
            <a:off x="7277100" y="34956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00" name="Shape 1200"/>
          <p:cNvSpPr/>
          <p:nvPr/>
        </p:nvSpPr>
        <p:spPr>
          <a:xfrm>
            <a:off x="7335837" y="35067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01" name="Shape 1201"/>
          <p:cNvSpPr/>
          <p:nvPr/>
        </p:nvSpPr>
        <p:spPr>
          <a:xfrm>
            <a:off x="7292975" y="36195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02" name="Shape 1202"/>
          <p:cNvSpPr/>
          <p:nvPr/>
        </p:nvSpPr>
        <p:spPr>
          <a:xfrm>
            <a:off x="7429500" y="34956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03" name="Shape 1203"/>
          <p:cNvSpPr/>
          <p:nvPr/>
        </p:nvSpPr>
        <p:spPr>
          <a:xfrm>
            <a:off x="7488237" y="35067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04" name="Shape 1204"/>
          <p:cNvSpPr/>
          <p:nvPr/>
        </p:nvSpPr>
        <p:spPr>
          <a:xfrm>
            <a:off x="7445375" y="36195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05" name="Shape 1205"/>
          <p:cNvSpPr/>
          <p:nvPr/>
        </p:nvSpPr>
        <p:spPr>
          <a:xfrm>
            <a:off x="7581900" y="34956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06" name="Shape 1206"/>
          <p:cNvSpPr/>
          <p:nvPr/>
        </p:nvSpPr>
        <p:spPr>
          <a:xfrm>
            <a:off x="7640638" y="35067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07" name="Shape 1207"/>
          <p:cNvSpPr/>
          <p:nvPr/>
        </p:nvSpPr>
        <p:spPr>
          <a:xfrm>
            <a:off x="7597775" y="36195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08" name="Shape 1208"/>
          <p:cNvSpPr/>
          <p:nvPr/>
        </p:nvSpPr>
        <p:spPr>
          <a:xfrm>
            <a:off x="7658100" y="37242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09" name="Shape 1209"/>
          <p:cNvSpPr/>
          <p:nvPr/>
        </p:nvSpPr>
        <p:spPr>
          <a:xfrm>
            <a:off x="7716837" y="37353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10" name="Shape 1210"/>
          <p:cNvSpPr/>
          <p:nvPr/>
        </p:nvSpPr>
        <p:spPr>
          <a:xfrm>
            <a:off x="7673975" y="38481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11" name="Shape 1211"/>
          <p:cNvSpPr/>
          <p:nvPr/>
        </p:nvSpPr>
        <p:spPr>
          <a:xfrm>
            <a:off x="7505700" y="37242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12" name="Shape 1212"/>
          <p:cNvSpPr/>
          <p:nvPr/>
        </p:nvSpPr>
        <p:spPr>
          <a:xfrm>
            <a:off x="7564437" y="37353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13" name="Shape 1213"/>
          <p:cNvSpPr/>
          <p:nvPr/>
        </p:nvSpPr>
        <p:spPr>
          <a:xfrm>
            <a:off x="7521575" y="38481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14" name="Shape 1214"/>
          <p:cNvSpPr/>
          <p:nvPr/>
        </p:nvSpPr>
        <p:spPr>
          <a:xfrm>
            <a:off x="7353300" y="37242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15" name="Shape 1215"/>
          <p:cNvSpPr/>
          <p:nvPr/>
        </p:nvSpPr>
        <p:spPr>
          <a:xfrm>
            <a:off x="7412038" y="37353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16" name="Shape 1216"/>
          <p:cNvSpPr/>
          <p:nvPr/>
        </p:nvSpPr>
        <p:spPr>
          <a:xfrm>
            <a:off x="7369175" y="38481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17" name="Shape 1217"/>
          <p:cNvSpPr/>
          <p:nvPr/>
        </p:nvSpPr>
        <p:spPr>
          <a:xfrm>
            <a:off x="7200900" y="37242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18" name="Shape 1218"/>
          <p:cNvSpPr/>
          <p:nvPr/>
        </p:nvSpPr>
        <p:spPr>
          <a:xfrm>
            <a:off x="7259637" y="37353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19" name="Shape 1219"/>
          <p:cNvSpPr/>
          <p:nvPr/>
        </p:nvSpPr>
        <p:spPr>
          <a:xfrm>
            <a:off x="7216775" y="38481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20" name="Shape 1220"/>
          <p:cNvSpPr/>
          <p:nvPr/>
        </p:nvSpPr>
        <p:spPr>
          <a:xfrm>
            <a:off x="8191500" y="34956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21" name="Shape 1221"/>
          <p:cNvSpPr/>
          <p:nvPr/>
        </p:nvSpPr>
        <p:spPr>
          <a:xfrm>
            <a:off x="8250237" y="35067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22" name="Shape 1222"/>
          <p:cNvSpPr/>
          <p:nvPr/>
        </p:nvSpPr>
        <p:spPr>
          <a:xfrm>
            <a:off x="8207375" y="36195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23" name="Shape 1223"/>
          <p:cNvSpPr/>
          <p:nvPr/>
        </p:nvSpPr>
        <p:spPr>
          <a:xfrm>
            <a:off x="8343900" y="34956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24" name="Shape 1224"/>
          <p:cNvSpPr/>
          <p:nvPr/>
        </p:nvSpPr>
        <p:spPr>
          <a:xfrm>
            <a:off x="8402637" y="35067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25" name="Shape 1225"/>
          <p:cNvSpPr/>
          <p:nvPr/>
        </p:nvSpPr>
        <p:spPr>
          <a:xfrm>
            <a:off x="8359775" y="36195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26" name="Shape 1226"/>
          <p:cNvSpPr/>
          <p:nvPr/>
        </p:nvSpPr>
        <p:spPr>
          <a:xfrm>
            <a:off x="8496300" y="34956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27" name="Shape 1227"/>
          <p:cNvSpPr/>
          <p:nvPr/>
        </p:nvSpPr>
        <p:spPr>
          <a:xfrm>
            <a:off x="8555038" y="35067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28" name="Shape 1228"/>
          <p:cNvSpPr/>
          <p:nvPr/>
        </p:nvSpPr>
        <p:spPr>
          <a:xfrm>
            <a:off x="8512175" y="36195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29" name="Shape 1229"/>
          <p:cNvSpPr/>
          <p:nvPr/>
        </p:nvSpPr>
        <p:spPr>
          <a:xfrm>
            <a:off x="8572500" y="37242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30" name="Shape 1230"/>
          <p:cNvSpPr/>
          <p:nvPr/>
        </p:nvSpPr>
        <p:spPr>
          <a:xfrm>
            <a:off x="8631237" y="37353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31" name="Shape 1231"/>
          <p:cNvSpPr/>
          <p:nvPr/>
        </p:nvSpPr>
        <p:spPr>
          <a:xfrm>
            <a:off x="8588375" y="38481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32" name="Shape 1232"/>
          <p:cNvSpPr/>
          <p:nvPr/>
        </p:nvSpPr>
        <p:spPr>
          <a:xfrm>
            <a:off x="8420100" y="37242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33" name="Shape 1233"/>
          <p:cNvSpPr/>
          <p:nvPr/>
        </p:nvSpPr>
        <p:spPr>
          <a:xfrm>
            <a:off x="8478837" y="37353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34" name="Shape 1234"/>
          <p:cNvSpPr/>
          <p:nvPr/>
        </p:nvSpPr>
        <p:spPr>
          <a:xfrm>
            <a:off x="8435975" y="38481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35" name="Shape 1235"/>
          <p:cNvSpPr/>
          <p:nvPr/>
        </p:nvSpPr>
        <p:spPr>
          <a:xfrm>
            <a:off x="8267700" y="37242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36" name="Shape 1236"/>
          <p:cNvSpPr/>
          <p:nvPr/>
        </p:nvSpPr>
        <p:spPr>
          <a:xfrm>
            <a:off x="8326437" y="37353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37" name="Shape 1237"/>
          <p:cNvSpPr/>
          <p:nvPr/>
        </p:nvSpPr>
        <p:spPr>
          <a:xfrm>
            <a:off x="8283575" y="38481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38" name="Shape 1238"/>
          <p:cNvSpPr/>
          <p:nvPr/>
        </p:nvSpPr>
        <p:spPr>
          <a:xfrm>
            <a:off x="8115300" y="3724275"/>
            <a:ext cx="2286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39" name="Shape 1239"/>
          <p:cNvSpPr/>
          <p:nvPr/>
        </p:nvSpPr>
        <p:spPr>
          <a:xfrm>
            <a:off x="8174037" y="3735388"/>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40" name="Shape 1240"/>
          <p:cNvSpPr/>
          <p:nvPr/>
        </p:nvSpPr>
        <p:spPr>
          <a:xfrm>
            <a:off x="8131175" y="38481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41" name="Shape 1241"/>
          <p:cNvSpPr/>
          <p:nvPr/>
        </p:nvSpPr>
        <p:spPr>
          <a:xfrm>
            <a:off x="7124701" y="2962275"/>
            <a:ext cx="838200" cy="228601"/>
          </a:xfrm>
          <a:prstGeom prst="roundRect">
            <a:avLst>
              <a:gd name="adj" fmla="val 11719"/>
            </a:avLst>
          </a:prstGeom>
          <a:solidFill>
            <a:srgbClr val="BBE0E3"/>
          </a:solidFill>
          <a:ln w="12700">
            <a:solidFill/>
            <a:round/>
          </a:ln>
        </p:spPr>
        <p:txBody>
          <a:bodyPr lIns="45718" tIns="45718" rIns="45718" bIns="45718" anchor="ctr"/>
          <a:lstStyle/>
          <a:p>
            <a:pPr defTabSz="642915">
              <a:defRPr sz="2400">
                <a:solidFill>
                  <a:srgbClr val="000000"/>
                </a:solidFill>
                <a:latin typeface="Arial"/>
                <a:ea typeface="Arial"/>
                <a:cs typeface="Arial"/>
                <a:sym typeface="Arial"/>
              </a:defRPr>
            </a:pPr>
            <a:endParaRPr/>
          </a:p>
        </p:txBody>
      </p:sp>
      <p:sp>
        <p:nvSpPr>
          <p:cNvPr id="1242" name="Shape 1242"/>
          <p:cNvSpPr/>
          <p:nvPr/>
        </p:nvSpPr>
        <p:spPr>
          <a:xfrm>
            <a:off x="7124700" y="2886074"/>
            <a:ext cx="710268"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914400">
              <a:defRPr sz="2400">
                <a:solidFill>
                  <a:srgbClr val="000000"/>
                </a:solidFill>
                <a:latin typeface="Arial"/>
                <a:ea typeface="Arial"/>
                <a:cs typeface="Arial"/>
                <a:sym typeface="Arial"/>
              </a:defRPr>
            </a:lvl1pPr>
          </a:lstStyle>
          <a:p>
            <a:pPr lvl="0">
              <a:defRPr sz="1800"/>
            </a:pPr>
            <a:r>
              <a:rPr sz="1700"/>
              <a:t>Elders</a:t>
            </a:r>
          </a:p>
        </p:txBody>
      </p:sp>
      <p:sp>
        <p:nvSpPr>
          <p:cNvPr id="1243" name="Shape 1243"/>
          <p:cNvSpPr/>
          <p:nvPr/>
        </p:nvSpPr>
        <p:spPr>
          <a:xfrm>
            <a:off x="5817660" y="1977960"/>
            <a:ext cx="3255430" cy="8236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914400">
              <a:defRPr sz="3400">
                <a:solidFill>
                  <a:srgbClr val="000000"/>
                </a:solidFill>
                <a:latin typeface="Humanst521 BT"/>
                <a:ea typeface="Humanst521 BT"/>
                <a:cs typeface="Humanst521 BT"/>
                <a:sym typeface="Humanst521 BT"/>
              </a:defRPr>
            </a:lvl1pPr>
          </a:lstStyle>
          <a:p>
            <a:pPr lvl="0" algn="ctr">
              <a:defRPr sz="1800"/>
            </a:pPr>
            <a:r>
              <a:rPr sz="2400" dirty="0">
                <a:solidFill>
                  <a:srgbClr val="FFFF00"/>
                </a:solidFill>
              </a:rPr>
              <a:t>Bishops over a plurality of </a:t>
            </a:r>
            <a:r>
              <a:rPr sz="2400" dirty="0" smtClean="0">
                <a:solidFill>
                  <a:srgbClr val="FFFF00"/>
                </a:solidFill>
              </a:rPr>
              <a:t>congregations </a:t>
            </a:r>
            <a:endParaRPr sz="2400" dirty="0">
              <a:solidFill>
                <a:srgbClr val="FFFF00"/>
              </a:solidFill>
            </a:endParaRPr>
          </a:p>
        </p:txBody>
      </p:sp>
      <p:sp>
        <p:nvSpPr>
          <p:cNvPr id="1244" name="Shape 1244"/>
          <p:cNvSpPr/>
          <p:nvPr/>
        </p:nvSpPr>
        <p:spPr>
          <a:xfrm flipH="1">
            <a:off x="6819900" y="5476875"/>
            <a:ext cx="762001" cy="381001"/>
          </a:xfrm>
          <a:prstGeom prst="line">
            <a:avLst/>
          </a:prstGeom>
          <a:ln w="12700">
            <a:solidFill>
              <a:srgbClr val="FF0000"/>
            </a:solidFill>
            <a:round/>
            <a:tailEnd type="triangle"/>
          </a:ln>
          <a:effectLst>
            <a:outerShdw blurRad="88900" dist="25400" dir="2700000" rotWithShape="0">
              <a:srgbClr val="990000"/>
            </a:outerShdw>
          </a:effectLst>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245" name="Shape 1245"/>
          <p:cNvSpPr/>
          <p:nvPr/>
        </p:nvSpPr>
        <p:spPr>
          <a:xfrm>
            <a:off x="7583170" y="5476875"/>
            <a:ext cx="1" cy="457201"/>
          </a:xfrm>
          <a:prstGeom prst="line">
            <a:avLst/>
          </a:prstGeom>
          <a:ln w="12700">
            <a:solidFill>
              <a:srgbClr val="FF0000"/>
            </a:solidFill>
            <a:round/>
            <a:tailEnd type="triangle"/>
          </a:ln>
          <a:effectLst>
            <a:outerShdw blurRad="88900" dist="25400" dir="2700000" rotWithShape="0">
              <a:srgbClr val="990000"/>
            </a:outerShdw>
          </a:effectLst>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246" name="Shape 1246"/>
          <p:cNvSpPr/>
          <p:nvPr/>
        </p:nvSpPr>
        <p:spPr>
          <a:xfrm>
            <a:off x="7581900" y="5476875"/>
            <a:ext cx="685801" cy="381000"/>
          </a:xfrm>
          <a:prstGeom prst="line">
            <a:avLst/>
          </a:prstGeom>
          <a:ln w="12700">
            <a:solidFill>
              <a:srgbClr val="FF0000"/>
            </a:solidFill>
            <a:round/>
            <a:tailEnd type="triangle"/>
          </a:ln>
          <a:effectLst>
            <a:outerShdw blurRad="88900" dist="25400" dir="2700000" rotWithShape="0">
              <a:srgbClr val="990000"/>
            </a:outerShdw>
          </a:effectLst>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247" name="Shape 1247"/>
          <p:cNvSpPr/>
          <p:nvPr/>
        </p:nvSpPr>
        <p:spPr>
          <a:xfrm>
            <a:off x="6362700" y="59340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48" name="Shape 1248"/>
          <p:cNvSpPr/>
          <p:nvPr/>
        </p:nvSpPr>
        <p:spPr>
          <a:xfrm>
            <a:off x="6421437" y="59451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49" name="Shape 1249"/>
          <p:cNvSpPr/>
          <p:nvPr/>
        </p:nvSpPr>
        <p:spPr>
          <a:xfrm>
            <a:off x="6378575" y="60579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50" name="Shape 1250"/>
          <p:cNvSpPr/>
          <p:nvPr/>
        </p:nvSpPr>
        <p:spPr>
          <a:xfrm>
            <a:off x="6515100" y="59340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51" name="Shape 1251"/>
          <p:cNvSpPr/>
          <p:nvPr/>
        </p:nvSpPr>
        <p:spPr>
          <a:xfrm>
            <a:off x="6573837" y="59451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52" name="Shape 1252"/>
          <p:cNvSpPr/>
          <p:nvPr/>
        </p:nvSpPr>
        <p:spPr>
          <a:xfrm>
            <a:off x="6530975" y="60579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53" name="Shape 1253"/>
          <p:cNvSpPr/>
          <p:nvPr/>
        </p:nvSpPr>
        <p:spPr>
          <a:xfrm>
            <a:off x="6667500" y="59340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54" name="Shape 1254"/>
          <p:cNvSpPr/>
          <p:nvPr/>
        </p:nvSpPr>
        <p:spPr>
          <a:xfrm>
            <a:off x="6726238" y="59451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55" name="Shape 1255"/>
          <p:cNvSpPr/>
          <p:nvPr/>
        </p:nvSpPr>
        <p:spPr>
          <a:xfrm>
            <a:off x="6683375" y="60579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56" name="Shape 1256"/>
          <p:cNvSpPr/>
          <p:nvPr/>
        </p:nvSpPr>
        <p:spPr>
          <a:xfrm>
            <a:off x="6743700" y="61626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57" name="Shape 1257"/>
          <p:cNvSpPr/>
          <p:nvPr/>
        </p:nvSpPr>
        <p:spPr>
          <a:xfrm>
            <a:off x="6802437" y="61737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58" name="Shape 1258"/>
          <p:cNvSpPr/>
          <p:nvPr/>
        </p:nvSpPr>
        <p:spPr>
          <a:xfrm>
            <a:off x="6759575" y="62865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59" name="Shape 1259"/>
          <p:cNvSpPr/>
          <p:nvPr/>
        </p:nvSpPr>
        <p:spPr>
          <a:xfrm>
            <a:off x="6591300" y="61626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60" name="Shape 1260"/>
          <p:cNvSpPr/>
          <p:nvPr/>
        </p:nvSpPr>
        <p:spPr>
          <a:xfrm>
            <a:off x="6650037" y="61737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61" name="Shape 1261"/>
          <p:cNvSpPr/>
          <p:nvPr/>
        </p:nvSpPr>
        <p:spPr>
          <a:xfrm>
            <a:off x="6607175" y="62865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62" name="Shape 1262"/>
          <p:cNvSpPr/>
          <p:nvPr/>
        </p:nvSpPr>
        <p:spPr>
          <a:xfrm>
            <a:off x="6438900" y="61626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63" name="Shape 1263"/>
          <p:cNvSpPr/>
          <p:nvPr/>
        </p:nvSpPr>
        <p:spPr>
          <a:xfrm>
            <a:off x="6497637" y="61737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64" name="Shape 1264"/>
          <p:cNvSpPr/>
          <p:nvPr/>
        </p:nvSpPr>
        <p:spPr>
          <a:xfrm>
            <a:off x="6454775" y="62865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65" name="Shape 1265"/>
          <p:cNvSpPr/>
          <p:nvPr/>
        </p:nvSpPr>
        <p:spPr>
          <a:xfrm>
            <a:off x="6286500" y="61626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66" name="Shape 1266"/>
          <p:cNvSpPr/>
          <p:nvPr/>
        </p:nvSpPr>
        <p:spPr>
          <a:xfrm>
            <a:off x="6345237" y="61737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67" name="Shape 1267"/>
          <p:cNvSpPr/>
          <p:nvPr/>
        </p:nvSpPr>
        <p:spPr>
          <a:xfrm>
            <a:off x="6302375" y="62865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68" name="Shape 1268"/>
          <p:cNvSpPr/>
          <p:nvPr/>
        </p:nvSpPr>
        <p:spPr>
          <a:xfrm>
            <a:off x="7277100" y="59340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69" name="Shape 1269"/>
          <p:cNvSpPr/>
          <p:nvPr/>
        </p:nvSpPr>
        <p:spPr>
          <a:xfrm>
            <a:off x="7335837" y="59451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70" name="Shape 1270"/>
          <p:cNvSpPr/>
          <p:nvPr/>
        </p:nvSpPr>
        <p:spPr>
          <a:xfrm>
            <a:off x="7292975" y="60579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71" name="Shape 1271"/>
          <p:cNvSpPr/>
          <p:nvPr/>
        </p:nvSpPr>
        <p:spPr>
          <a:xfrm>
            <a:off x="7429500" y="59340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72" name="Shape 1272"/>
          <p:cNvSpPr/>
          <p:nvPr/>
        </p:nvSpPr>
        <p:spPr>
          <a:xfrm>
            <a:off x="7488237" y="59451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73" name="Shape 1273"/>
          <p:cNvSpPr/>
          <p:nvPr/>
        </p:nvSpPr>
        <p:spPr>
          <a:xfrm>
            <a:off x="7445375" y="60579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74" name="Shape 1274"/>
          <p:cNvSpPr/>
          <p:nvPr/>
        </p:nvSpPr>
        <p:spPr>
          <a:xfrm>
            <a:off x="7581900" y="59340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75" name="Shape 1275"/>
          <p:cNvSpPr/>
          <p:nvPr/>
        </p:nvSpPr>
        <p:spPr>
          <a:xfrm>
            <a:off x="7640638" y="59451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76" name="Shape 1276"/>
          <p:cNvSpPr/>
          <p:nvPr/>
        </p:nvSpPr>
        <p:spPr>
          <a:xfrm>
            <a:off x="7597775" y="60579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77" name="Shape 1277"/>
          <p:cNvSpPr/>
          <p:nvPr/>
        </p:nvSpPr>
        <p:spPr>
          <a:xfrm>
            <a:off x="7658100" y="61626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78" name="Shape 1278"/>
          <p:cNvSpPr/>
          <p:nvPr/>
        </p:nvSpPr>
        <p:spPr>
          <a:xfrm>
            <a:off x="7716837" y="61737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79" name="Shape 1279"/>
          <p:cNvSpPr/>
          <p:nvPr/>
        </p:nvSpPr>
        <p:spPr>
          <a:xfrm>
            <a:off x="7673975" y="62865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80" name="Shape 1280"/>
          <p:cNvSpPr/>
          <p:nvPr/>
        </p:nvSpPr>
        <p:spPr>
          <a:xfrm>
            <a:off x="7505700" y="61626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81" name="Shape 1281"/>
          <p:cNvSpPr/>
          <p:nvPr/>
        </p:nvSpPr>
        <p:spPr>
          <a:xfrm>
            <a:off x="7564437" y="61737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82" name="Shape 1282"/>
          <p:cNvSpPr/>
          <p:nvPr/>
        </p:nvSpPr>
        <p:spPr>
          <a:xfrm>
            <a:off x="7521575" y="62865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83" name="Shape 1283"/>
          <p:cNvSpPr/>
          <p:nvPr/>
        </p:nvSpPr>
        <p:spPr>
          <a:xfrm>
            <a:off x="7353300" y="61626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84" name="Shape 1284"/>
          <p:cNvSpPr/>
          <p:nvPr/>
        </p:nvSpPr>
        <p:spPr>
          <a:xfrm>
            <a:off x="7412038" y="61737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85" name="Shape 1285"/>
          <p:cNvSpPr/>
          <p:nvPr/>
        </p:nvSpPr>
        <p:spPr>
          <a:xfrm>
            <a:off x="7369175" y="62865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86" name="Shape 1286"/>
          <p:cNvSpPr/>
          <p:nvPr/>
        </p:nvSpPr>
        <p:spPr>
          <a:xfrm>
            <a:off x="7200900" y="61626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87" name="Shape 1287"/>
          <p:cNvSpPr/>
          <p:nvPr/>
        </p:nvSpPr>
        <p:spPr>
          <a:xfrm>
            <a:off x="7259637" y="61737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88" name="Shape 1288"/>
          <p:cNvSpPr/>
          <p:nvPr/>
        </p:nvSpPr>
        <p:spPr>
          <a:xfrm>
            <a:off x="7216775" y="62865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89" name="Shape 1289"/>
          <p:cNvSpPr/>
          <p:nvPr/>
        </p:nvSpPr>
        <p:spPr>
          <a:xfrm>
            <a:off x="8191500" y="59340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90" name="Shape 1290"/>
          <p:cNvSpPr/>
          <p:nvPr/>
        </p:nvSpPr>
        <p:spPr>
          <a:xfrm>
            <a:off x="8250237" y="59451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91" name="Shape 1291"/>
          <p:cNvSpPr/>
          <p:nvPr/>
        </p:nvSpPr>
        <p:spPr>
          <a:xfrm>
            <a:off x="8207375" y="60579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92" name="Shape 1292"/>
          <p:cNvSpPr/>
          <p:nvPr/>
        </p:nvSpPr>
        <p:spPr>
          <a:xfrm>
            <a:off x="8343900" y="59340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93" name="Shape 1293"/>
          <p:cNvSpPr/>
          <p:nvPr/>
        </p:nvSpPr>
        <p:spPr>
          <a:xfrm>
            <a:off x="8402637" y="59451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94" name="Shape 1294"/>
          <p:cNvSpPr/>
          <p:nvPr/>
        </p:nvSpPr>
        <p:spPr>
          <a:xfrm>
            <a:off x="8359775" y="60579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95" name="Shape 1295"/>
          <p:cNvSpPr/>
          <p:nvPr/>
        </p:nvSpPr>
        <p:spPr>
          <a:xfrm>
            <a:off x="8496300" y="59340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96" name="Shape 1296"/>
          <p:cNvSpPr/>
          <p:nvPr/>
        </p:nvSpPr>
        <p:spPr>
          <a:xfrm>
            <a:off x="8555038" y="59451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97" name="Shape 1297"/>
          <p:cNvSpPr/>
          <p:nvPr/>
        </p:nvSpPr>
        <p:spPr>
          <a:xfrm>
            <a:off x="8512175" y="60579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98" name="Shape 1298"/>
          <p:cNvSpPr/>
          <p:nvPr/>
        </p:nvSpPr>
        <p:spPr>
          <a:xfrm>
            <a:off x="8572500" y="61626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299" name="Shape 1299"/>
          <p:cNvSpPr/>
          <p:nvPr/>
        </p:nvSpPr>
        <p:spPr>
          <a:xfrm>
            <a:off x="8631237" y="61737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300" name="Shape 1300"/>
          <p:cNvSpPr/>
          <p:nvPr/>
        </p:nvSpPr>
        <p:spPr>
          <a:xfrm>
            <a:off x="8588375" y="62865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301" name="Shape 1301"/>
          <p:cNvSpPr/>
          <p:nvPr/>
        </p:nvSpPr>
        <p:spPr>
          <a:xfrm>
            <a:off x="8420100" y="61626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302" name="Shape 1302"/>
          <p:cNvSpPr/>
          <p:nvPr/>
        </p:nvSpPr>
        <p:spPr>
          <a:xfrm>
            <a:off x="8478837" y="61737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303" name="Shape 1303"/>
          <p:cNvSpPr/>
          <p:nvPr/>
        </p:nvSpPr>
        <p:spPr>
          <a:xfrm>
            <a:off x="8435975" y="6286500"/>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304" name="Shape 1304"/>
          <p:cNvSpPr/>
          <p:nvPr/>
        </p:nvSpPr>
        <p:spPr>
          <a:xfrm>
            <a:off x="8267700" y="6162675"/>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305" name="Shape 1305"/>
          <p:cNvSpPr/>
          <p:nvPr/>
        </p:nvSpPr>
        <p:spPr>
          <a:xfrm>
            <a:off x="8326437" y="6173787"/>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306" name="Shape 1306"/>
          <p:cNvSpPr/>
          <p:nvPr/>
        </p:nvSpPr>
        <p:spPr>
          <a:xfrm>
            <a:off x="8283575" y="6286500"/>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grpSp>
        <p:nvGrpSpPr>
          <p:cNvPr id="1310" name="Group 1310"/>
          <p:cNvGrpSpPr/>
          <p:nvPr/>
        </p:nvGrpSpPr>
        <p:grpSpPr>
          <a:xfrm>
            <a:off x="8115300" y="6162675"/>
            <a:ext cx="228601" cy="533400"/>
            <a:chOff x="0" y="0"/>
            <a:chExt cx="325120" cy="758613"/>
          </a:xfrm>
        </p:grpSpPr>
        <p:sp>
          <p:nvSpPr>
            <p:cNvPr id="1307" name="Shape 1307"/>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08" name="Shape 1308"/>
            <p:cNvSpPr/>
            <p:nvPr/>
          </p:nvSpPr>
          <p:spPr>
            <a:xfrm>
              <a:off x="83537" y="15804"/>
              <a:ext cx="130952" cy="139983"/>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09" name="Shape 1309"/>
            <p:cNvSpPr/>
            <p:nvPr/>
          </p:nvSpPr>
          <p:spPr>
            <a:xfrm>
              <a:off x="22577" y="176106"/>
              <a:ext cx="268677" cy="55541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sp>
        <p:nvSpPr>
          <p:cNvPr id="1311" name="Shape 1311"/>
          <p:cNvSpPr/>
          <p:nvPr/>
        </p:nvSpPr>
        <p:spPr>
          <a:xfrm>
            <a:off x="7124701" y="5476875"/>
            <a:ext cx="838200" cy="228601"/>
          </a:xfrm>
          <a:prstGeom prst="roundRect">
            <a:avLst>
              <a:gd name="adj" fmla="val 11719"/>
            </a:avLst>
          </a:prstGeom>
          <a:solidFill>
            <a:srgbClr val="BBE0E3"/>
          </a:solidFill>
          <a:ln w="12700">
            <a:solidFill/>
            <a:round/>
          </a:ln>
        </p:spPr>
        <p:txBody>
          <a:bodyPr lIns="45718" tIns="45718" rIns="45718" bIns="45718" anchor="ctr"/>
          <a:lstStyle/>
          <a:p>
            <a:pPr defTabSz="642915">
              <a:defRPr sz="2400">
                <a:solidFill>
                  <a:srgbClr val="000000"/>
                </a:solidFill>
                <a:latin typeface="Arial"/>
                <a:ea typeface="Arial"/>
                <a:cs typeface="Arial"/>
                <a:sym typeface="Arial"/>
              </a:defRPr>
            </a:pPr>
            <a:endParaRPr/>
          </a:p>
        </p:txBody>
      </p:sp>
      <p:sp>
        <p:nvSpPr>
          <p:cNvPr id="1312" name="Shape 1312"/>
          <p:cNvSpPr/>
          <p:nvPr/>
        </p:nvSpPr>
        <p:spPr>
          <a:xfrm>
            <a:off x="7124700" y="5400676"/>
            <a:ext cx="758915"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914400">
              <a:defRPr sz="2400">
                <a:solidFill>
                  <a:srgbClr val="000000"/>
                </a:solidFill>
                <a:latin typeface="Arial"/>
                <a:ea typeface="Arial"/>
                <a:cs typeface="Arial"/>
                <a:sym typeface="Arial"/>
              </a:defRPr>
            </a:lvl1pPr>
          </a:lstStyle>
          <a:p>
            <a:pPr lvl="0">
              <a:defRPr sz="1800"/>
            </a:pPr>
            <a:r>
              <a:rPr sz="1700"/>
              <a:t>Bishop</a:t>
            </a:r>
          </a:p>
        </p:txBody>
      </p:sp>
      <p:sp>
        <p:nvSpPr>
          <p:cNvPr id="1313" name="Shape 1313"/>
          <p:cNvSpPr/>
          <p:nvPr/>
        </p:nvSpPr>
        <p:spPr>
          <a:xfrm>
            <a:off x="6438900" y="4257675"/>
            <a:ext cx="2286001" cy="11897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914400">
              <a:defRPr sz="3400">
                <a:solidFill>
                  <a:srgbClr val="000000"/>
                </a:solidFill>
                <a:latin typeface="Humanst521 BT"/>
                <a:ea typeface="Humanst521 BT"/>
                <a:cs typeface="Humanst521 BT"/>
                <a:sym typeface="Humanst521 BT"/>
              </a:defRPr>
            </a:lvl1pPr>
          </a:lstStyle>
          <a:p>
            <a:pPr lvl="0" algn="ctr">
              <a:defRPr sz="1800"/>
            </a:pPr>
            <a:r>
              <a:rPr sz="2400" dirty="0">
                <a:solidFill>
                  <a:srgbClr val="FFFF00"/>
                </a:solidFill>
              </a:rPr>
              <a:t>A Bishop over a plurality of </a:t>
            </a:r>
            <a:r>
              <a:rPr sz="2400" dirty="0" smtClean="0">
                <a:solidFill>
                  <a:srgbClr val="FFFF00"/>
                </a:solidFill>
              </a:rPr>
              <a:t>congregations </a:t>
            </a:r>
            <a:endParaRPr sz="2400" dirty="0">
              <a:solidFill>
                <a:srgbClr val="FFFF00"/>
              </a:solidFill>
            </a:endParaRPr>
          </a:p>
        </p:txBody>
      </p:sp>
      <p:sp>
        <p:nvSpPr>
          <p:cNvPr id="1314" name="Shape 1314"/>
          <p:cNvSpPr/>
          <p:nvPr/>
        </p:nvSpPr>
        <p:spPr>
          <a:xfrm>
            <a:off x="490538" y="4959241"/>
            <a:ext cx="838200" cy="228601"/>
          </a:xfrm>
          <a:prstGeom prst="roundRect">
            <a:avLst>
              <a:gd name="adj" fmla="val 11719"/>
            </a:avLst>
          </a:prstGeom>
          <a:gradFill>
            <a:gsLst>
              <a:gs pos="0">
                <a:srgbClr val="FFFBF4"/>
              </a:gs>
              <a:gs pos="100000">
                <a:srgbClr val="C6B698"/>
              </a:gs>
            </a:gsLst>
          </a:gradFill>
          <a:ln w="12700">
            <a:solidFill/>
            <a:round/>
          </a:ln>
        </p:spPr>
        <p:txBody>
          <a:bodyPr lIns="45718" tIns="45718" rIns="45718" bIns="45718" anchor="ctr"/>
          <a:lstStyle/>
          <a:p>
            <a:pPr defTabSz="642915">
              <a:defRPr sz="2400">
                <a:solidFill>
                  <a:srgbClr val="000000"/>
                </a:solidFill>
                <a:latin typeface="Arial"/>
                <a:ea typeface="Arial"/>
                <a:cs typeface="Arial"/>
                <a:sym typeface="Arial"/>
              </a:defRPr>
            </a:pPr>
            <a:endParaRPr/>
          </a:p>
        </p:txBody>
      </p:sp>
      <p:sp>
        <p:nvSpPr>
          <p:cNvPr id="1315" name="Shape 1315"/>
          <p:cNvSpPr/>
          <p:nvPr/>
        </p:nvSpPr>
        <p:spPr>
          <a:xfrm>
            <a:off x="490537" y="4883042"/>
            <a:ext cx="710268"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914400">
              <a:defRPr sz="2400">
                <a:solidFill>
                  <a:srgbClr val="000000"/>
                </a:solidFill>
                <a:latin typeface="Arial"/>
                <a:ea typeface="Arial"/>
                <a:cs typeface="Arial"/>
                <a:sym typeface="Arial"/>
              </a:defRPr>
            </a:lvl1pPr>
          </a:lstStyle>
          <a:p>
            <a:pPr lvl="0">
              <a:defRPr sz="1800"/>
            </a:pPr>
            <a:r>
              <a:rPr sz="1700"/>
              <a:t>Elders</a:t>
            </a:r>
          </a:p>
        </p:txBody>
      </p:sp>
      <p:grpSp>
        <p:nvGrpSpPr>
          <p:cNvPr id="1319" name="Group 1319"/>
          <p:cNvGrpSpPr/>
          <p:nvPr/>
        </p:nvGrpSpPr>
        <p:grpSpPr>
          <a:xfrm>
            <a:off x="642937" y="5187841"/>
            <a:ext cx="228601" cy="533400"/>
            <a:chOff x="0" y="0"/>
            <a:chExt cx="325120" cy="758613"/>
          </a:xfrm>
        </p:grpSpPr>
        <p:sp>
          <p:nvSpPr>
            <p:cNvPr id="1316" name="Shape 1316"/>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17" name="Shape 1317"/>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18" name="Shape 1318"/>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23" name="Group 1323"/>
          <p:cNvGrpSpPr/>
          <p:nvPr/>
        </p:nvGrpSpPr>
        <p:grpSpPr>
          <a:xfrm>
            <a:off x="795337" y="5187841"/>
            <a:ext cx="228601" cy="533400"/>
            <a:chOff x="0" y="0"/>
            <a:chExt cx="325120" cy="758613"/>
          </a:xfrm>
        </p:grpSpPr>
        <p:sp>
          <p:nvSpPr>
            <p:cNvPr id="1320" name="Shape 1320"/>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21" name="Shape 1321"/>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22" name="Shape 1322"/>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27" name="Group 1327"/>
          <p:cNvGrpSpPr/>
          <p:nvPr/>
        </p:nvGrpSpPr>
        <p:grpSpPr>
          <a:xfrm>
            <a:off x="947737" y="5187841"/>
            <a:ext cx="228601" cy="533400"/>
            <a:chOff x="0" y="0"/>
            <a:chExt cx="325120" cy="758613"/>
          </a:xfrm>
        </p:grpSpPr>
        <p:sp>
          <p:nvSpPr>
            <p:cNvPr id="1324" name="Shape 1324"/>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25" name="Shape 1325"/>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26" name="Shape 1326"/>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31" name="Group 1331"/>
          <p:cNvGrpSpPr/>
          <p:nvPr/>
        </p:nvGrpSpPr>
        <p:grpSpPr>
          <a:xfrm>
            <a:off x="1023937" y="5416442"/>
            <a:ext cx="228601" cy="533401"/>
            <a:chOff x="0" y="0"/>
            <a:chExt cx="325120" cy="758613"/>
          </a:xfrm>
        </p:grpSpPr>
        <p:sp>
          <p:nvSpPr>
            <p:cNvPr id="1328" name="Shape 1328"/>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29" name="Shape 1329"/>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30" name="Shape 1330"/>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35" name="Group 1335"/>
          <p:cNvGrpSpPr/>
          <p:nvPr/>
        </p:nvGrpSpPr>
        <p:grpSpPr>
          <a:xfrm>
            <a:off x="871537" y="5416442"/>
            <a:ext cx="228601" cy="533401"/>
            <a:chOff x="0" y="0"/>
            <a:chExt cx="325120" cy="758613"/>
          </a:xfrm>
        </p:grpSpPr>
        <p:sp>
          <p:nvSpPr>
            <p:cNvPr id="1332" name="Shape 1332"/>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33" name="Shape 1333"/>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34" name="Shape 1334"/>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39" name="Group 1339"/>
          <p:cNvGrpSpPr/>
          <p:nvPr/>
        </p:nvGrpSpPr>
        <p:grpSpPr>
          <a:xfrm>
            <a:off x="719137" y="5416442"/>
            <a:ext cx="228601" cy="533401"/>
            <a:chOff x="0" y="0"/>
            <a:chExt cx="325120" cy="758613"/>
          </a:xfrm>
        </p:grpSpPr>
        <p:sp>
          <p:nvSpPr>
            <p:cNvPr id="1336" name="Shape 1336"/>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37" name="Shape 1337"/>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38" name="Shape 1338"/>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43" name="Group 1343"/>
          <p:cNvGrpSpPr/>
          <p:nvPr/>
        </p:nvGrpSpPr>
        <p:grpSpPr>
          <a:xfrm>
            <a:off x="566737" y="5416442"/>
            <a:ext cx="228601" cy="533401"/>
            <a:chOff x="0" y="0"/>
            <a:chExt cx="325120" cy="758613"/>
          </a:xfrm>
        </p:grpSpPr>
        <p:sp>
          <p:nvSpPr>
            <p:cNvPr id="1340" name="Shape 1340"/>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41" name="Shape 1341"/>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42" name="Shape 1342"/>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sp>
        <p:nvSpPr>
          <p:cNvPr id="1344" name="Shape 1344"/>
          <p:cNvSpPr/>
          <p:nvPr/>
        </p:nvSpPr>
        <p:spPr>
          <a:xfrm>
            <a:off x="2319338" y="5264042"/>
            <a:ext cx="838200" cy="228601"/>
          </a:xfrm>
          <a:prstGeom prst="roundRect">
            <a:avLst>
              <a:gd name="adj" fmla="val 11719"/>
            </a:avLst>
          </a:prstGeom>
          <a:gradFill>
            <a:gsLst>
              <a:gs pos="0">
                <a:srgbClr val="FFFBF4"/>
              </a:gs>
              <a:gs pos="100000">
                <a:srgbClr val="C6B698"/>
              </a:gs>
            </a:gsLst>
          </a:gradFill>
          <a:ln w="12700">
            <a:solidFill/>
            <a:round/>
          </a:ln>
        </p:spPr>
        <p:txBody>
          <a:bodyPr lIns="45718" tIns="45718" rIns="45718" bIns="45718" anchor="ctr"/>
          <a:lstStyle/>
          <a:p>
            <a:pPr defTabSz="642915">
              <a:defRPr sz="2400">
                <a:solidFill>
                  <a:srgbClr val="000000"/>
                </a:solidFill>
                <a:latin typeface="Arial"/>
                <a:ea typeface="Arial"/>
                <a:cs typeface="Arial"/>
                <a:sym typeface="Arial"/>
              </a:defRPr>
            </a:pPr>
            <a:endParaRPr/>
          </a:p>
        </p:txBody>
      </p:sp>
      <p:sp>
        <p:nvSpPr>
          <p:cNvPr id="1345" name="Shape 1345"/>
          <p:cNvSpPr/>
          <p:nvPr/>
        </p:nvSpPr>
        <p:spPr>
          <a:xfrm>
            <a:off x="2319337" y="5187842"/>
            <a:ext cx="710268"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914400">
              <a:defRPr sz="2400">
                <a:solidFill>
                  <a:srgbClr val="000000"/>
                </a:solidFill>
                <a:latin typeface="Arial"/>
                <a:ea typeface="Arial"/>
                <a:cs typeface="Arial"/>
                <a:sym typeface="Arial"/>
              </a:defRPr>
            </a:lvl1pPr>
          </a:lstStyle>
          <a:p>
            <a:pPr lvl="0">
              <a:defRPr sz="1800"/>
            </a:pPr>
            <a:r>
              <a:rPr sz="1700"/>
              <a:t>Elders</a:t>
            </a:r>
          </a:p>
        </p:txBody>
      </p:sp>
      <p:grpSp>
        <p:nvGrpSpPr>
          <p:cNvPr id="1349" name="Group 1349"/>
          <p:cNvGrpSpPr/>
          <p:nvPr/>
        </p:nvGrpSpPr>
        <p:grpSpPr>
          <a:xfrm>
            <a:off x="2471738" y="5492641"/>
            <a:ext cx="228601" cy="533401"/>
            <a:chOff x="0" y="0"/>
            <a:chExt cx="325120" cy="758613"/>
          </a:xfrm>
        </p:grpSpPr>
        <p:sp>
          <p:nvSpPr>
            <p:cNvPr id="1346" name="Shape 1346"/>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47" name="Shape 1347"/>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48" name="Shape 1348"/>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53" name="Group 1353"/>
          <p:cNvGrpSpPr/>
          <p:nvPr/>
        </p:nvGrpSpPr>
        <p:grpSpPr>
          <a:xfrm>
            <a:off x="2624137" y="5492641"/>
            <a:ext cx="228601" cy="533401"/>
            <a:chOff x="0" y="0"/>
            <a:chExt cx="325120" cy="758613"/>
          </a:xfrm>
        </p:grpSpPr>
        <p:sp>
          <p:nvSpPr>
            <p:cNvPr id="1350" name="Shape 1350"/>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51" name="Shape 1351"/>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52" name="Shape 1352"/>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57" name="Group 1357"/>
          <p:cNvGrpSpPr/>
          <p:nvPr/>
        </p:nvGrpSpPr>
        <p:grpSpPr>
          <a:xfrm>
            <a:off x="2776537" y="5492641"/>
            <a:ext cx="228601" cy="533401"/>
            <a:chOff x="0" y="0"/>
            <a:chExt cx="325120" cy="758613"/>
          </a:xfrm>
        </p:grpSpPr>
        <p:sp>
          <p:nvSpPr>
            <p:cNvPr id="1354" name="Shape 1354"/>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55" name="Shape 1355"/>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56" name="Shape 1356"/>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61" name="Group 1361"/>
          <p:cNvGrpSpPr/>
          <p:nvPr/>
        </p:nvGrpSpPr>
        <p:grpSpPr>
          <a:xfrm>
            <a:off x="2852737" y="5721241"/>
            <a:ext cx="228601" cy="533400"/>
            <a:chOff x="0" y="0"/>
            <a:chExt cx="325120" cy="758613"/>
          </a:xfrm>
        </p:grpSpPr>
        <p:sp>
          <p:nvSpPr>
            <p:cNvPr id="1358" name="Shape 1358"/>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59" name="Shape 1359"/>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60" name="Shape 1360"/>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65" name="Group 1365"/>
          <p:cNvGrpSpPr/>
          <p:nvPr/>
        </p:nvGrpSpPr>
        <p:grpSpPr>
          <a:xfrm>
            <a:off x="2700337" y="5721241"/>
            <a:ext cx="228601" cy="533400"/>
            <a:chOff x="0" y="0"/>
            <a:chExt cx="325120" cy="758613"/>
          </a:xfrm>
        </p:grpSpPr>
        <p:sp>
          <p:nvSpPr>
            <p:cNvPr id="1362" name="Shape 1362"/>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63" name="Shape 1363"/>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64" name="Shape 1364"/>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69" name="Group 1369"/>
          <p:cNvGrpSpPr/>
          <p:nvPr/>
        </p:nvGrpSpPr>
        <p:grpSpPr>
          <a:xfrm>
            <a:off x="2547937" y="5721241"/>
            <a:ext cx="228601" cy="533400"/>
            <a:chOff x="0" y="0"/>
            <a:chExt cx="325120" cy="758613"/>
          </a:xfrm>
        </p:grpSpPr>
        <p:sp>
          <p:nvSpPr>
            <p:cNvPr id="1366" name="Shape 1366"/>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67" name="Shape 1367"/>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68" name="Shape 1368"/>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73" name="Group 1373"/>
          <p:cNvGrpSpPr/>
          <p:nvPr/>
        </p:nvGrpSpPr>
        <p:grpSpPr>
          <a:xfrm>
            <a:off x="2395537" y="5721241"/>
            <a:ext cx="228601" cy="533400"/>
            <a:chOff x="0" y="0"/>
            <a:chExt cx="325120" cy="758613"/>
          </a:xfrm>
        </p:grpSpPr>
        <p:sp>
          <p:nvSpPr>
            <p:cNvPr id="1370" name="Shape 1370"/>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71" name="Shape 1371"/>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72" name="Shape 1372"/>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sp>
        <p:nvSpPr>
          <p:cNvPr id="1374" name="Shape 1374"/>
          <p:cNvSpPr/>
          <p:nvPr/>
        </p:nvSpPr>
        <p:spPr>
          <a:xfrm>
            <a:off x="2624137" y="3511442"/>
            <a:ext cx="838201" cy="228601"/>
          </a:xfrm>
          <a:prstGeom prst="roundRect">
            <a:avLst>
              <a:gd name="adj" fmla="val 11719"/>
            </a:avLst>
          </a:prstGeom>
          <a:gradFill>
            <a:gsLst>
              <a:gs pos="0">
                <a:srgbClr val="FFFBF4"/>
              </a:gs>
              <a:gs pos="100000">
                <a:srgbClr val="C6B698"/>
              </a:gs>
            </a:gsLst>
          </a:gradFill>
          <a:ln w="12700">
            <a:solidFill/>
            <a:round/>
          </a:ln>
        </p:spPr>
        <p:txBody>
          <a:bodyPr lIns="45718" tIns="45718" rIns="45718" bIns="45718" anchor="ctr"/>
          <a:lstStyle/>
          <a:p>
            <a:pPr defTabSz="642915">
              <a:defRPr sz="2400">
                <a:solidFill>
                  <a:srgbClr val="000000"/>
                </a:solidFill>
                <a:latin typeface="Arial"/>
                <a:ea typeface="Arial"/>
                <a:cs typeface="Arial"/>
                <a:sym typeface="Arial"/>
              </a:defRPr>
            </a:pPr>
            <a:endParaRPr/>
          </a:p>
        </p:txBody>
      </p:sp>
      <p:sp>
        <p:nvSpPr>
          <p:cNvPr id="1375" name="Shape 1375"/>
          <p:cNvSpPr/>
          <p:nvPr/>
        </p:nvSpPr>
        <p:spPr>
          <a:xfrm>
            <a:off x="2624137" y="3435242"/>
            <a:ext cx="710268"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914400">
              <a:defRPr sz="2400">
                <a:solidFill>
                  <a:srgbClr val="000000"/>
                </a:solidFill>
                <a:latin typeface="Arial"/>
                <a:ea typeface="Arial"/>
                <a:cs typeface="Arial"/>
                <a:sym typeface="Arial"/>
              </a:defRPr>
            </a:lvl1pPr>
          </a:lstStyle>
          <a:p>
            <a:pPr lvl="0">
              <a:defRPr sz="1800"/>
            </a:pPr>
            <a:r>
              <a:rPr sz="1700"/>
              <a:t>Elders</a:t>
            </a:r>
          </a:p>
        </p:txBody>
      </p:sp>
      <p:grpSp>
        <p:nvGrpSpPr>
          <p:cNvPr id="1379" name="Group 1379"/>
          <p:cNvGrpSpPr/>
          <p:nvPr/>
        </p:nvGrpSpPr>
        <p:grpSpPr>
          <a:xfrm>
            <a:off x="2776537" y="3740042"/>
            <a:ext cx="228601" cy="533400"/>
            <a:chOff x="0" y="0"/>
            <a:chExt cx="325120" cy="758613"/>
          </a:xfrm>
        </p:grpSpPr>
        <p:sp>
          <p:nvSpPr>
            <p:cNvPr id="1376" name="Shape 1376"/>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77" name="Shape 1377"/>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78" name="Shape 1378"/>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83" name="Group 1383"/>
          <p:cNvGrpSpPr/>
          <p:nvPr/>
        </p:nvGrpSpPr>
        <p:grpSpPr>
          <a:xfrm>
            <a:off x="2928937" y="3740042"/>
            <a:ext cx="228601" cy="533400"/>
            <a:chOff x="0" y="0"/>
            <a:chExt cx="325120" cy="758613"/>
          </a:xfrm>
        </p:grpSpPr>
        <p:sp>
          <p:nvSpPr>
            <p:cNvPr id="1380" name="Shape 1380"/>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81" name="Shape 1381"/>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82" name="Shape 1382"/>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87" name="Group 1387"/>
          <p:cNvGrpSpPr/>
          <p:nvPr/>
        </p:nvGrpSpPr>
        <p:grpSpPr>
          <a:xfrm>
            <a:off x="3081337" y="3740042"/>
            <a:ext cx="228601" cy="533400"/>
            <a:chOff x="0" y="0"/>
            <a:chExt cx="325120" cy="758613"/>
          </a:xfrm>
        </p:grpSpPr>
        <p:sp>
          <p:nvSpPr>
            <p:cNvPr id="1384" name="Shape 1384"/>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85" name="Shape 1385"/>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86" name="Shape 1386"/>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91" name="Group 1391"/>
          <p:cNvGrpSpPr/>
          <p:nvPr/>
        </p:nvGrpSpPr>
        <p:grpSpPr>
          <a:xfrm>
            <a:off x="3157537" y="3968642"/>
            <a:ext cx="228601" cy="533400"/>
            <a:chOff x="0" y="0"/>
            <a:chExt cx="325120" cy="758613"/>
          </a:xfrm>
        </p:grpSpPr>
        <p:sp>
          <p:nvSpPr>
            <p:cNvPr id="1388" name="Shape 1388"/>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89" name="Shape 1389"/>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90" name="Shape 1390"/>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95" name="Group 1395"/>
          <p:cNvGrpSpPr/>
          <p:nvPr/>
        </p:nvGrpSpPr>
        <p:grpSpPr>
          <a:xfrm>
            <a:off x="3005137" y="3968642"/>
            <a:ext cx="228601" cy="533400"/>
            <a:chOff x="0" y="0"/>
            <a:chExt cx="325120" cy="758613"/>
          </a:xfrm>
        </p:grpSpPr>
        <p:sp>
          <p:nvSpPr>
            <p:cNvPr id="1392" name="Shape 1392"/>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93" name="Shape 1393"/>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94" name="Shape 1394"/>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399" name="Group 1399"/>
          <p:cNvGrpSpPr/>
          <p:nvPr/>
        </p:nvGrpSpPr>
        <p:grpSpPr>
          <a:xfrm>
            <a:off x="2852737" y="3968642"/>
            <a:ext cx="228601" cy="533400"/>
            <a:chOff x="0" y="0"/>
            <a:chExt cx="325120" cy="758613"/>
          </a:xfrm>
        </p:grpSpPr>
        <p:sp>
          <p:nvSpPr>
            <p:cNvPr id="1396" name="Shape 1396"/>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97" name="Shape 1397"/>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398" name="Shape 1398"/>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03" name="Group 1403"/>
          <p:cNvGrpSpPr/>
          <p:nvPr/>
        </p:nvGrpSpPr>
        <p:grpSpPr>
          <a:xfrm>
            <a:off x="2700337" y="3968642"/>
            <a:ext cx="228601" cy="533400"/>
            <a:chOff x="0" y="0"/>
            <a:chExt cx="325120" cy="758613"/>
          </a:xfrm>
        </p:grpSpPr>
        <p:sp>
          <p:nvSpPr>
            <p:cNvPr id="1400" name="Shape 1400"/>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01" name="Shape 1401"/>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02" name="Shape 1402"/>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sp>
        <p:nvSpPr>
          <p:cNvPr id="1404" name="Shape 1404"/>
          <p:cNvSpPr/>
          <p:nvPr/>
        </p:nvSpPr>
        <p:spPr>
          <a:xfrm>
            <a:off x="338137" y="2825641"/>
            <a:ext cx="838201" cy="228601"/>
          </a:xfrm>
          <a:prstGeom prst="roundRect">
            <a:avLst>
              <a:gd name="adj" fmla="val 11719"/>
            </a:avLst>
          </a:prstGeom>
          <a:gradFill>
            <a:gsLst>
              <a:gs pos="0">
                <a:srgbClr val="FFFBF4"/>
              </a:gs>
              <a:gs pos="100000">
                <a:srgbClr val="C6B698"/>
              </a:gs>
            </a:gsLst>
          </a:gradFill>
          <a:ln w="12700">
            <a:solidFill/>
            <a:round/>
          </a:ln>
        </p:spPr>
        <p:txBody>
          <a:bodyPr lIns="45718" tIns="45718" rIns="45718" bIns="45718" anchor="ctr"/>
          <a:lstStyle/>
          <a:p>
            <a:pPr defTabSz="642915">
              <a:defRPr sz="2400">
                <a:solidFill>
                  <a:srgbClr val="000000"/>
                </a:solidFill>
                <a:latin typeface="Arial"/>
                <a:ea typeface="Arial"/>
                <a:cs typeface="Arial"/>
                <a:sym typeface="Arial"/>
              </a:defRPr>
            </a:pPr>
            <a:endParaRPr/>
          </a:p>
        </p:txBody>
      </p:sp>
      <p:sp>
        <p:nvSpPr>
          <p:cNvPr id="1405" name="Shape 1405"/>
          <p:cNvSpPr/>
          <p:nvPr/>
        </p:nvSpPr>
        <p:spPr>
          <a:xfrm>
            <a:off x="338137" y="2749441"/>
            <a:ext cx="710268"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914400">
              <a:defRPr sz="2400">
                <a:solidFill>
                  <a:srgbClr val="000000"/>
                </a:solidFill>
                <a:latin typeface="Arial"/>
                <a:ea typeface="Arial"/>
                <a:cs typeface="Arial"/>
                <a:sym typeface="Arial"/>
              </a:defRPr>
            </a:lvl1pPr>
          </a:lstStyle>
          <a:p>
            <a:pPr lvl="0">
              <a:defRPr sz="1800"/>
            </a:pPr>
            <a:r>
              <a:rPr sz="1700"/>
              <a:t>Elders</a:t>
            </a:r>
          </a:p>
        </p:txBody>
      </p:sp>
      <p:grpSp>
        <p:nvGrpSpPr>
          <p:cNvPr id="1409" name="Group 1409"/>
          <p:cNvGrpSpPr/>
          <p:nvPr/>
        </p:nvGrpSpPr>
        <p:grpSpPr>
          <a:xfrm>
            <a:off x="490537" y="3054242"/>
            <a:ext cx="228601" cy="533400"/>
            <a:chOff x="0" y="0"/>
            <a:chExt cx="325120" cy="758613"/>
          </a:xfrm>
        </p:grpSpPr>
        <p:sp>
          <p:nvSpPr>
            <p:cNvPr id="1406" name="Shape 1406"/>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07" name="Shape 1407"/>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08" name="Shape 1408"/>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13" name="Group 1413"/>
          <p:cNvGrpSpPr/>
          <p:nvPr/>
        </p:nvGrpSpPr>
        <p:grpSpPr>
          <a:xfrm>
            <a:off x="642937" y="3054242"/>
            <a:ext cx="228601" cy="533400"/>
            <a:chOff x="0" y="0"/>
            <a:chExt cx="325120" cy="758613"/>
          </a:xfrm>
        </p:grpSpPr>
        <p:sp>
          <p:nvSpPr>
            <p:cNvPr id="1410" name="Shape 1410"/>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11" name="Shape 1411"/>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12" name="Shape 1412"/>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17" name="Group 1417"/>
          <p:cNvGrpSpPr/>
          <p:nvPr/>
        </p:nvGrpSpPr>
        <p:grpSpPr>
          <a:xfrm>
            <a:off x="795337" y="3054242"/>
            <a:ext cx="228601" cy="533400"/>
            <a:chOff x="0" y="0"/>
            <a:chExt cx="325120" cy="758613"/>
          </a:xfrm>
        </p:grpSpPr>
        <p:sp>
          <p:nvSpPr>
            <p:cNvPr id="1414" name="Shape 1414"/>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15" name="Shape 1415"/>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16" name="Shape 1416"/>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21" name="Group 1421"/>
          <p:cNvGrpSpPr/>
          <p:nvPr/>
        </p:nvGrpSpPr>
        <p:grpSpPr>
          <a:xfrm>
            <a:off x="871537" y="3282842"/>
            <a:ext cx="228601" cy="533400"/>
            <a:chOff x="0" y="0"/>
            <a:chExt cx="325120" cy="758613"/>
          </a:xfrm>
        </p:grpSpPr>
        <p:sp>
          <p:nvSpPr>
            <p:cNvPr id="1418" name="Shape 1418"/>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19" name="Shape 1419"/>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20" name="Shape 1420"/>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25" name="Group 1425"/>
          <p:cNvGrpSpPr/>
          <p:nvPr/>
        </p:nvGrpSpPr>
        <p:grpSpPr>
          <a:xfrm>
            <a:off x="719137" y="3282842"/>
            <a:ext cx="228601" cy="533400"/>
            <a:chOff x="0" y="0"/>
            <a:chExt cx="325120" cy="758613"/>
          </a:xfrm>
        </p:grpSpPr>
        <p:sp>
          <p:nvSpPr>
            <p:cNvPr id="1422" name="Shape 1422"/>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23" name="Shape 1423"/>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24" name="Shape 1424"/>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29" name="Group 1429"/>
          <p:cNvGrpSpPr/>
          <p:nvPr/>
        </p:nvGrpSpPr>
        <p:grpSpPr>
          <a:xfrm>
            <a:off x="566737" y="3282842"/>
            <a:ext cx="228601" cy="533400"/>
            <a:chOff x="0" y="0"/>
            <a:chExt cx="325120" cy="758613"/>
          </a:xfrm>
        </p:grpSpPr>
        <p:sp>
          <p:nvSpPr>
            <p:cNvPr id="1426" name="Shape 1426"/>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27" name="Shape 1427"/>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28" name="Shape 1428"/>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33" name="Group 1433"/>
          <p:cNvGrpSpPr/>
          <p:nvPr/>
        </p:nvGrpSpPr>
        <p:grpSpPr>
          <a:xfrm>
            <a:off x="414337" y="3282842"/>
            <a:ext cx="228601" cy="533400"/>
            <a:chOff x="0" y="0"/>
            <a:chExt cx="325120" cy="758613"/>
          </a:xfrm>
        </p:grpSpPr>
        <p:sp>
          <p:nvSpPr>
            <p:cNvPr id="1430" name="Shape 1430"/>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31" name="Shape 1431"/>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32" name="Shape 1432"/>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pic>
        <p:nvPicPr>
          <p:cNvPr id="1436" name="Picture 1435"/>
          <p:cNvPicPr/>
          <p:nvPr/>
        </p:nvPicPr>
        <p:blipFill>
          <a:blip r:embed="rId3">
            <a:extLst/>
          </a:blip>
          <a:stretch>
            <a:fillRect/>
          </a:stretch>
        </p:blipFill>
        <p:spPr>
          <a:xfrm>
            <a:off x="-79019" y="1368993"/>
            <a:ext cx="2396692" cy="1089423"/>
          </a:xfrm>
          <a:prstGeom prst="rect">
            <a:avLst/>
          </a:prstGeom>
          <a:effectLst>
            <a:outerShdw blurRad="152400" dist="76200" dir="3120000" rotWithShape="0">
              <a:srgbClr val="000000"/>
            </a:outerShdw>
          </a:effectLst>
        </p:spPr>
      </p:pic>
      <p:pic>
        <p:nvPicPr>
          <p:cNvPr id="1437" name="Picture 1436"/>
          <p:cNvPicPr/>
          <p:nvPr/>
        </p:nvPicPr>
        <p:blipFill>
          <a:blip r:embed="rId4">
            <a:extLst/>
          </a:blip>
          <a:stretch>
            <a:fillRect/>
          </a:stretch>
        </p:blipFill>
        <p:spPr>
          <a:xfrm>
            <a:off x="5892631" y="1106860"/>
            <a:ext cx="3378539" cy="1089423"/>
          </a:xfrm>
          <a:prstGeom prst="rect">
            <a:avLst/>
          </a:prstGeom>
          <a:effectLst>
            <a:outerShdw blurRad="152400" dist="76200" dir="3120000" rotWithShape="0">
              <a:srgbClr val="000000"/>
            </a:outerShdw>
          </a:effectLst>
        </p:spPr>
      </p:pic>
      <p:sp>
        <p:nvSpPr>
          <p:cNvPr id="265" name="Title 7"/>
          <p:cNvSpPr txBox="1">
            <a:spLocks/>
          </p:cNvSpPr>
          <p:nvPr/>
        </p:nvSpPr>
        <p:spPr>
          <a:xfrm>
            <a:off x="103188" y="135650"/>
            <a:ext cx="8913812" cy="6883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Georgia"/>
                <a:ea typeface="+mj-ea"/>
                <a:cs typeface="Georgia"/>
              </a:defRPr>
            </a:lvl1pPr>
          </a:lstStyle>
          <a:p>
            <a:r>
              <a:rPr lang="en-US" sz="3200" b="1" smtClean="0">
                <a:effectLst>
                  <a:glow rad="101600">
                    <a:schemeClr val="bg1">
                      <a:alpha val="75000"/>
                    </a:schemeClr>
                  </a:glow>
                </a:effectLst>
              </a:rPr>
              <a:t>New Testament Pattern For The</a:t>
            </a:r>
            <a:br>
              <a:rPr lang="en-US" sz="3200" b="1" smtClean="0">
                <a:effectLst>
                  <a:glow rad="101600">
                    <a:schemeClr val="bg1">
                      <a:alpha val="75000"/>
                    </a:schemeClr>
                  </a:glow>
                </a:effectLst>
              </a:rPr>
            </a:br>
            <a:r>
              <a:rPr lang="en-US" sz="3200" b="1" smtClean="0">
                <a:effectLst>
                  <a:glow rad="101600">
                    <a:schemeClr val="bg1">
                      <a:alpha val="75000"/>
                    </a:schemeClr>
                  </a:glow>
                </a:effectLst>
              </a:rPr>
              <a:t> Organization of Local Churches</a:t>
            </a:r>
            <a:endParaRPr lang="en-US" sz="3200" dirty="0"/>
          </a:p>
        </p:txBody>
      </p:sp>
    </p:spTree>
    <p:extLst>
      <p:ext uri="{BB962C8B-B14F-4D97-AF65-F5344CB8AC3E}">
        <p14:creationId xmlns:p14="http://schemas.microsoft.com/office/powerpoint/2010/main" val="3497294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 name="Shape 1439"/>
          <p:cNvSpPr>
            <a:spLocks noGrp="1"/>
          </p:cNvSpPr>
          <p:nvPr>
            <p:ph type="sldNum" sz="quarter" idx="2"/>
          </p:nvPr>
        </p:nvSpPr>
        <p:spPr>
          <a:xfrm>
            <a:off x="8962127" y="279183"/>
            <a:ext cx="181874" cy="200640"/>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100">
                <a:solidFill>
                  <a:srgbClr val="8D6649"/>
                </a:solidFill>
                <a:uFill>
                  <a:solidFill>
                    <a:srgbClr val="8D6649"/>
                  </a:solidFill>
                </a:uFill>
              </a:rPr>
              <a:t>19</a:t>
            </a:fld>
            <a:endParaRPr sz="1100">
              <a:solidFill>
                <a:srgbClr val="8D6649"/>
              </a:solidFill>
              <a:uFill>
                <a:solidFill>
                  <a:srgbClr val="8D6649"/>
                </a:solidFill>
              </a:uFill>
            </a:endParaRPr>
          </a:p>
        </p:txBody>
      </p:sp>
      <p:pic>
        <p:nvPicPr>
          <p:cNvPr id="1440" name="Picture 1439"/>
          <p:cNvPicPr/>
          <p:nvPr/>
        </p:nvPicPr>
        <p:blipFill>
          <a:blip r:embed="rId2">
            <a:extLst/>
          </a:blip>
          <a:stretch>
            <a:fillRect/>
          </a:stretch>
        </p:blipFill>
        <p:spPr>
          <a:xfrm>
            <a:off x="-99070" y="1827609"/>
            <a:ext cx="5422107" cy="4958160"/>
          </a:xfrm>
          <a:prstGeom prst="rect">
            <a:avLst/>
          </a:prstGeom>
        </p:spPr>
      </p:pic>
      <p:sp>
        <p:nvSpPr>
          <p:cNvPr id="1441" name="Shape 1441"/>
          <p:cNvSpPr/>
          <p:nvPr/>
        </p:nvSpPr>
        <p:spPr>
          <a:xfrm>
            <a:off x="490538" y="4959241"/>
            <a:ext cx="838200" cy="228601"/>
          </a:xfrm>
          <a:prstGeom prst="roundRect">
            <a:avLst>
              <a:gd name="adj" fmla="val 11719"/>
            </a:avLst>
          </a:prstGeom>
          <a:gradFill>
            <a:gsLst>
              <a:gs pos="0">
                <a:srgbClr val="FFFBF4"/>
              </a:gs>
              <a:gs pos="100000">
                <a:srgbClr val="C6B698"/>
              </a:gs>
            </a:gsLst>
          </a:gradFill>
          <a:ln w="12700">
            <a:solidFill/>
            <a:round/>
          </a:ln>
        </p:spPr>
        <p:txBody>
          <a:bodyPr lIns="45718" tIns="45718" rIns="45718" bIns="45718" anchor="ctr"/>
          <a:lstStyle/>
          <a:p>
            <a:pPr defTabSz="642915">
              <a:defRPr sz="2400">
                <a:solidFill>
                  <a:srgbClr val="000000"/>
                </a:solidFill>
                <a:latin typeface="Arial"/>
                <a:ea typeface="Arial"/>
                <a:cs typeface="Arial"/>
                <a:sym typeface="Arial"/>
              </a:defRPr>
            </a:pPr>
            <a:endParaRPr/>
          </a:p>
        </p:txBody>
      </p:sp>
      <p:sp>
        <p:nvSpPr>
          <p:cNvPr id="1442" name="Shape 1442"/>
          <p:cNvSpPr/>
          <p:nvPr/>
        </p:nvSpPr>
        <p:spPr>
          <a:xfrm>
            <a:off x="490537" y="4883041"/>
            <a:ext cx="710268"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914400">
              <a:defRPr sz="2400">
                <a:solidFill>
                  <a:srgbClr val="000000"/>
                </a:solidFill>
                <a:latin typeface="Arial"/>
                <a:ea typeface="Arial"/>
                <a:cs typeface="Arial"/>
                <a:sym typeface="Arial"/>
              </a:defRPr>
            </a:lvl1pPr>
          </a:lstStyle>
          <a:p>
            <a:pPr lvl="0">
              <a:defRPr sz="1800"/>
            </a:pPr>
            <a:r>
              <a:rPr sz="1700"/>
              <a:t>Elders</a:t>
            </a:r>
          </a:p>
        </p:txBody>
      </p:sp>
      <p:grpSp>
        <p:nvGrpSpPr>
          <p:cNvPr id="1446" name="Group 1446"/>
          <p:cNvGrpSpPr/>
          <p:nvPr/>
        </p:nvGrpSpPr>
        <p:grpSpPr>
          <a:xfrm>
            <a:off x="642937" y="5187841"/>
            <a:ext cx="228601" cy="533400"/>
            <a:chOff x="0" y="0"/>
            <a:chExt cx="325120" cy="758613"/>
          </a:xfrm>
        </p:grpSpPr>
        <p:sp>
          <p:nvSpPr>
            <p:cNvPr id="1443" name="Shape 1443"/>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44" name="Shape 1444"/>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45" name="Shape 1445"/>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50" name="Group 1450"/>
          <p:cNvGrpSpPr/>
          <p:nvPr/>
        </p:nvGrpSpPr>
        <p:grpSpPr>
          <a:xfrm>
            <a:off x="795337" y="5187841"/>
            <a:ext cx="228601" cy="533400"/>
            <a:chOff x="0" y="0"/>
            <a:chExt cx="325120" cy="758613"/>
          </a:xfrm>
        </p:grpSpPr>
        <p:sp>
          <p:nvSpPr>
            <p:cNvPr id="1447" name="Shape 1447"/>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48" name="Shape 1448"/>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49" name="Shape 1449"/>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54" name="Group 1454"/>
          <p:cNvGrpSpPr/>
          <p:nvPr/>
        </p:nvGrpSpPr>
        <p:grpSpPr>
          <a:xfrm>
            <a:off x="947737" y="5187841"/>
            <a:ext cx="228601" cy="533400"/>
            <a:chOff x="0" y="0"/>
            <a:chExt cx="325120" cy="758613"/>
          </a:xfrm>
        </p:grpSpPr>
        <p:sp>
          <p:nvSpPr>
            <p:cNvPr id="1451" name="Shape 1451"/>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52" name="Shape 1452"/>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53" name="Shape 1453"/>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58" name="Group 1458"/>
          <p:cNvGrpSpPr/>
          <p:nvPr/>
        </p:nvGrpSpPr>
        <p:grpSpPr>
          <a:xfrm>
            <a:off x="1023937" y="5416442"/>
            <a:ext cx="228601" cy="533400"/>
            <a:chOff x="0" y="0"/>
            <a:chExt cx="325120" cy="758613"/>
          </a:xfrm>
        </p:grpSpPr>
        <p:sp>
          <p:nvSpPr>
            <p:cNvPr id="1455" name="Shape 1455"/>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56" name="Shape 1456"/>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57" name="Shape 1457"/>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62" name="Group 1462"/>
          <p:cNvGrpSpPr/>
          <p:nvPr/>
        </p:nvGrpSpPr>
        <p:grpSpPr>
          <a:xfrm>
            <a:off x="871537" y="5416442"/>
            <a:ext cx="228601" cy="533400"/>
            <a:chOff x="0" y="0"/>
            <a:chExt cx="325120" cy="758613"/>
          </a:xfrm>
        </p:grpSpPr>
        <p:sp>
          <p:nvSpPr>
            <p:cNvPr id="1459" name="Shape 1459"/>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60" name="Shape 1460"/>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61" name="Shape 1461"/>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66" name="Group 1466"/>
          <p:cNvGrpSpPr/>
          <p:nvPr/>
        </p:nvGrpSpPr>
        <p:grpSpPr>
          <a:xfrm>
            <a:off x="719137" y="5416442"/>
            <a:ext cx="228601" cy="533400"/>
            <a:chOff x="0" y="0"/>
            <a:chExt cx="325120" cy="758613"/>
          </a:xfrm>
        </p:grpSpPr>
        <p:sp>
          <p:nvSpPr>
            <p:cNvPr id="1463" name="Shape 1463"/>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64" name="Shape 1464"/>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65" name="Shape 1465"/>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70" name="Group 1470"/>
          <p:cNvGrpSpPr/>
          <p:nvPr/>
        </p:nvGrpSpPr>
        <p:grpSpPr>
          <a:xfrm>
            <a:off x="566737" y="5416442"/>
            <a:ext cx="228601" cy="533400"/>
            <a:chOff x="0" y="0"/>
            <a:chExt cx="325120" cy="758613"/>
          </a:xfrm>
        </p:grpSpPr>
        <p:sp>
          <p:nvSpPr>
            <p:cNvPr id="1467" name="Shape 1467"/>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68" name="Shape 1468"/>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69" name="Shape 1469"/>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sp>
        <p:nvSpPr>
          <p:cNvPr id="1471" name="Shape 1471"/>
          <p:cNvSpPr/>
          <p:nvPr/>
        </p:nvSpPr>
        <p:spPr>
          <a:xfrm>
            <a:off x="2319337" y="5264042"/>
            <a:ext cx="838201" cy="228601"/>
          </a:xfrm>
          <a:prstGeom prst="roundRect">
            <a:avLst>
              <a:gd name="adj" fmla="val 11719"/>
            </a:avLst>
          </a:prstGeom>
          <a:gradFill>
            <a:gsLst>
              <a:gs pos="0">
                <a:srgbClr val="FFFBF4"/>
              </a:gs>
              <a:gs pos="100000">
                <a:srgbClr val="C6B698"/>
              </a:gs>
            </a:gsLst>
          </a:gradFill>
          <a:ln w="12700">
            <a:solidFill/>
            <a:round/>
          </a:ln>
        </p:spPr>
        <p:txBody>
          <a:bodyPr lIns="45718" tIns="45718" rIns="45718" bIns="45718" anchor="ctr"/>
          <a:lstStyle/>
          <a:p>
            <a:pPr defTabSz="642915">
              <a:defRPr sz="2400">
                <a:solidFill>
                  <a:srgbClr val="000000"/>
                </a:solidFill>
                <a:latin typeface="Arial"/>
                <a:ea typeface="Arial"/>
                <a:cs typeface="Arial"/>
                <a:sym typeface="Arial"/>
              </a:defRPr>
            </a:pPr>
            <a:endParaRPr/>
          </a:p>
        </p:txBody>
      </p:sp>
      <p:sp>
        <p:nvSpPr>
          <p:cNvPr id="1472" name="Shape 1472"/>
          <p:cNvSpPr/>
          <p:nvPr/>
        </p:nvSpPr>
        <p:spPr>
          <a:xfrm>
            <a:off x="2319337" y="5187841"/>
            <a:ext cx="710268"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914400">
              <a:defRPr sz="2400">
                <a:solidFill>
                  <a:srgbClr val="000000"/>
                </a:solidFill>
                <a:latin typeface="Arial"/>
                <a:ea typeface="Arial"/>
                <a:cs typeface="Arial"/>
                <a:sym typeface="Arial"/>
              </a:defRPr>
            </a:lvl1pPr>
          </a:lstStyle>
          <a:p>
            <a:pPr lvl="0">
              <a:defRPr sz="1800"/>
            </a:pPr>
            <a:r>
              <a:rPr sz="1700"/>
              <a:t>Elders</a:t>
            </a:r>
          </a:p>
        </p:txBody>
      </p:sp>
      <p:grpSp>
        <p:nvGrpSpPr>
          <p:cNvPr id="1476" name="Group 1476"/>
          <p:cNvGrpSpPr/>
          <p:nvPr/>
        </p:nvGrpSpPr>
        <p:grpSpPr>
          <a:xfrm>
            <a:off x="2471738" y="5492642"/>
            <a:ext cx="228601" cy="533400"/>
            <a:chOff x="0" y="0"/>
            <a:chExt cx="325120" cy="758613"/>
          </a:xfrm>
        </p:grpSpPr>
        <p:sp>
          <p:nvSpPr>
            <p:cNvPr id="1473" name="Shape 1473"/>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74" name="Shape 1474"/>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75" name="Shape 1475"/>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80" name="Group 1480"/>
          <p:cNvGrpSpPr/>
          <p:nvPr/>
        </p:nvGrpSpPr>
        <p:grpSpPr>
          <a:xfrm>
            <a:off x="2624137" y="5492642"/>
            <a:ext cx="228601" cy="533400"/>
            <a:chOff x="0" y="0"/>
            <a:chExt cx="325120" cy="758613"/>
          </a:xfrm>
        </p:grpSpPr>
        <p:sp>
          <p:nvSpPr>
            <p:cNvPr id="1477" name="Shape 1477"/>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78" name="Shape 1478"/>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79" name="Shape 1479"/>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84" name="Group 1484"/>
          <p:cNvGrpSpPr/>
          <p:nvPr/>
        </p:nvGrpSpPr>
        <p:grpSpPr>
          <a:xfrm>
            <a:off x="2776537" y="5492642"/>
            <a:ext cx="228601" cy="533400"/>
            <a:chOff x="0" y="0"/>
            <a:chExt cx="325120" cy="758613"/>
          </a:xfrm>
        </p:grpSpPr>
        <p:sp>
          <p:nvSpPr>
            <p:cNvPr id="1481" name="Shape 1481"/>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82" name="Shape 1482"/>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83" name="Shape 1483"/>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88" name="Group 1488"/>
          <p:cNvGrpSpPr/>
          <p:nvPr/>
        </p:nvGrpSpPr>
        <p:grpSpPr>
          <a:xfrm>
            <a:off x="2852737" y="5721241"/>
            <a:ext cx="228601" cy="533401"/>
            <a:chOff x="0" y="0"/>
            <a:chExt cx="325120" cy="758613"/>
          </a:xfrm>
        </p:grpSpPr>
        <p:sp>
          <p:nvSpPr>
            <p:cNvPr id="1485" name="Shape 1485"/>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86" name="Shape 1486"/>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87" name="Shape 1487"/>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92" name="Group 1492"/>
          <p:cNvGrpSpPr/>
          <p:nvPr/>
        </p:nvGrpSpPr>
        <p:grpSpPr>
          <a:xfrm>
            <a:off x="2700337" y="5721241"/>
            <a:ext cx="228601" cy="533401"/>
            <a:chOff x="0" y="0"/>
            <a:chExt cx="325120" cy="758613"/>
          </a:xfrm>
        </p:grpSpPr>
        <p:sp>
          <p:nvSpPr>
            <p:cNvPr id="1489" name="Shape 1489"/>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90" name="Shape 1490"/>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91" name="Shape 1491"/>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496" name="Group 1496"/>
          <p:cNvGrpSpPr/>
          <p:nvPr/>
        </p:nvGrpSpPr>
        <p:grpSpPr>
          <a:xfrm>
            <a:off x="2547937" y="5721241"/>
            <a:ext cx="228601" cy="533401"/>
            <a:chOff x="0" y="0"/>
            <a:chExt cx="325120" cy="758613"/>
          </a:xfrm>
        </p:grpSpPr>
        <p:sp>
          <p:nvSpPr>
            <p:cNvPr id="1493" name="Shape 1493"/>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94" name="Shape 1494"/>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95" name="Shape 1495"/>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500" name="Group 1500"/>
          <p:cNvGrpSpPr/>
          <p:nvPr/>
        </p:nvGrpSpPr>
        <p:grpSpPr>
          <a:xfrm>
            <a:off x="2395537" y="5721241"/>
            <a:ext cx="228601" cy="533401"/>
            <a:chOff x="0" y="0"/>
            <a:chExt cx="325120" cy="758613"/>
          </a:xfrm>
        </p:grpSpPr>
        <p:sp>
          <p:nvSpPr>
            <p:cNvPr id="1497" name="Shape 1497"/>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98" name="Shape 1498"/>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499" name="Shape 1499"/>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sp>
        <p:nvSpPr>
          <p:cNvPr id="1501" name="Shape 1501"/>
          <p:cNvSpPr/>
          <p:nvPr/>
        </p:nvSpPr>
        <p:spPr>
          <a:xfrm>
            <a:off x="2624137" y="3511442"/>
            <a:ext cx="838201" cy="228601"/>
          </a:xfrm>
          <a:prstGeom prst="roundRect">
            <a:avLst>
              <a:gd name="adj" fmla="val 11719"/>
            </a:avLst>
          </a:prstGeom>
          <a:gradFill>
            <a:gsLst>
              <a:gs pos="0">
                <a:srgbClr val="FFFBF4"/>
              </a:gs>
              <a:gs pos="100000">
                <a:srgbClr val="C6B698"/>
              </a:gs>
            </a:gsLst>
          </a:gradFill>
          <a:ln w="12700">
            <a:solidFill/>
            <a:round/>
          </a:ln>
        </p:spPr>
        <p:txBody>
          <a:bodyPr lIns="45718" tIns="45718" rIns="45718" bIns="45718" anchor="ctr"/>
          <a:lstStyle/>
          <a:p>
            <a:pPr defTabSz="642915">
              <a:defRPr sz="2400">
                <a:solidFill>
                  <a:srgbClr val="000000"/>
                </a:solidFill>
                <a:latin typeface="Arial"/>
                <a:ea typeface="Arial"/>
                <a:cs typeface="Arial"/>
                <a:sym typeface="Arial"/>
              </a:defRPr>
            </a:pPr>
            <a:endParaRPr/>
          </a:p>
        </p:txBody>
      </p:sp>
      <p:sp>
        <p:nvSpPr>
          <p:cNvPr id="1502" name="Shape 1502"/>
          <p:cNvSpPr/>
          <p:nvPr/>
        </p:nvSpPr>
        <p:spPr>
          <a:xfrm>
            <a:off x="2624137" y="3435241"/>
            <a:ext cx="710268"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914400">
              <a:defRPr sz="2400">
                <a:solidFill>
                  <a:srgbClr val="000000"/>
                </a:solidFill>
                <a:latin typeface="Arial"/>
                <a:ea typeface="Arial"/>
                <a:cs typeface="Arial"/>
                <a:sym typeface="Arial"/>
              </a:defRPr>
            </a:lvl1pPr>
          </a:lstStyle>
          <a:p>
            <a:pPr lvl="0">
              <a:defRPr sz="1800"/>
            </a:pPr>
            <a:r>
              <a:rPr sz="1700"/>
              <a:t>Elders</a:t>
            </a:r>
          </a:p>
        </p:txBody>
      </p:sp>
      <p:grpSp>
        <p:nvGrpSpPr>
          <p:cNvPr id="1506" name="Group 1506"/>
          <p:cNvGrpSpPr/>
          <p:nvPr/>
        </p:nvGrpSpPr>
        <p:grpSpPr>
          <a:xfrm>
            <a:off x="2776537" y="3740042"/>
            <a:ext cx="228601" cy="533400"/>
            <a:chOff x="0" y="0"/>
            <a:chExt cx="325120" cy="758613"/>
          </a:xfrm>
        </p:grpSpPr>
        <p:sp>
          <p:nvSpPr>
            <p:cNvPr id="1503" name="Shape 1503"/>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04" name="Shape 1504"/>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05" name="Shape 1505"/>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510" name="Group 1510"/>
          <p:cNvGrpSpPr/>
          <p:nvPr/>
        </p:nvGrpSpPr>
        <p:grpSpPr>
          <a:xfrm>
            <a:off x="2928938" y="3740042"/>
            <a:ext cx="228601" cy="533400"/>
            <a:chOff x="0" y="0"/>
            <a:chExt cx="325120" cy="758613"/>
          </a:xfrm>
        </p:grpSpPr>
        <p:sp>
          <p:nvSpPr>
            <p:cNvPr id="1507" name="Shape 1507"/>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08" name="Shape 1508"/>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09" name="Shape 1509"/>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514" name="Group 1514"/>
          <p:cNvGrpSpPr/>
          <p:nvPr/>
        </p:nvGrpSpPr>
        <p:grpSpPr>
          <a:xfrm>
            <a:off x="3081337" y="3740042"/>
            <a:ext cx="228601" cy="533400"/>
            <a:chOff x="0" y="0"/>
            <a:chExt cx="325120" cy="758613"/>
          </a:xfrm>
        </p:grpSpPr>
        <p:sp>
          <p:nvSpPr>
            <p:cNvPr id="1511" name="Shape 1511"/>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12" name="Shape 1512"/>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13" name="Shape 1513"/>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518" name="Group 1518"/>
          <p:cNvGrpSpPr/>
          <p:nvPr/>
        </p:nvGrpSpPr>
        <p:grpSpPr>
          <a:xfrm>
            <a:off x="3157538" y="3968642"/>
            <a:ext cx="228601" cy="533400"/>
            <a:chOff x="0" y="0"/>
            <a:chExt cx="325120" cy="758613"/>
          </a:xfrm>
        </p:grpSpPr>
        <p:sp>
          <p:nvSpPr>
            <p:cNvPr id="1515" name="Shape 1515"/>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16" name="Shape 1516"/>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17" name="Shape 1517"/>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522" name="Group 1522"/>
          <p:cNvGrpSpPr/>
          <p:nvPr/>
        </p:nvGrpSpPr>
        <p:grpSpPr>
          <a:xfrm>
            <a:off x="3005137" y="3968642"/>
            <a:ext cx="228601" cy="533400"/>
            <a:chOff x="0" y="0"/>
            <a:chExt cx="325120" cy="758613"/>
          </a:xfrm>
        </p:grpSpPr>
        <p:sp>
          <p:nvSpPr>
            <p:cNvPr id="1519" name="Shape 1519"/>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20" name="Shape 1520"/>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21" name="Shape 1521"/>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526" name="Group 1526"/>
          <p:cNvGrpSpPr/>
          <p:nvPr/>
        </p:nvGrpSpPr>
        <p:grpSpPr>
          <a:xfrm>
            <a:off x="2852737" y="3968642"/>
            <a:ext cx="228601" cy="533400"/>
            <a:chOff x="0" y="0"/>
            <a:chExt cx="325120" cy="758613"/>
          </a:xfrm>
        </p:grpSpPr>
        <p:sp>
          <p:nvSpPr>
            <p:cNvPr id="1523" name="Shape 1523"/>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24" name="Shape 1524"/>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25" name="Shape 1525"/>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530" name="Group 1530"/>
          <p:cNvGrpSpPr/>
          <p:nvPr/>
        </p:nvGrpSpPr>
        <p:grpSpPr>
          <a:xfrm>
            <a:off x="2700337" y="3968642"/>
            <a:ext cx="228601" cy="533400"/>
            <a:chOff x="0" y="0"/>
            <a:chExt cx="325120" cy="758613"/>
          </a:xfrm>
        </p:grpSpPr>
        <p:sp>
          <p:nvSpPr>
            <p:cNvPr id="1527" name="Shape 1527"/>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28" name="Shape 1528"/>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29" name="Shape 1529"/>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sp>
        <p:nvSpPr>
          <p:cNvPr id="1531" name="Shape 1531"/>
          <p:cNvSpPr/>
          <p:nvPr/>
        </p:nvSpPr>
        <p:spPr>
          <a:xfrm>
            <a:off x="338137" y="2825641"/>
            <a:ext cx="838201" cy="228601"/>
          </a:xfrm>
          <a:prstGeom prst="roundRect">
            <a:avLst>
              <a:gd name="adj" fmla="val 11719"/>
            </a:avLst>
          </a:prstGeom>
          <a:gradFill>
            <a:gsLst>
              <a:gs pos="0">
                <a:srgbClr val="FFFBF4"/>
              </a:gs>
              <a:gs pos="100000">
                <a:srgbClr val="C6B698"/>
              </a:gs>
            </a:gsLst>
          </a:gradFill>
          <a:ln w="12700">
            <a:solidFill/>
            <a:round/>
          </a:ln>
        </p:spPr>
        <p:txBody>
          <a:bodyPr lIns="45718" tIns="45718" rIns="45718" bIns="45718" anchor="ctr"/>
          <a:lstStyle/>
          <a:p>
            <a:pPr defTabSz="642915">
              <a:defRPr sz="2400">
                <a:solidFill>
                  <a:srgbClr val="000000"/>
                </a:solidFill>
                <a:latin typeface="Arial"/>
                <a:ea typeface="Arial"/>
                <a:cs typeface="Arial"/>
                <a:sym typeface="Arial"/>
              </a:defRPr>
            </a:pPr>
            <a:endParaRPr/>
          </a:p>
        </p:txBody>
      </p:sp>
      <p:sp>
        <p:nvSpPr>
          <p:cNvPr id="1532" name="Shape 1532"/>
          <p:cNvSpPr/>
          <p:nvPr/>
        </p:nvSpPr>
        <p:spPr>
          <a:xfrm>
            <a:off x="338137" y="2749441"/>
            <a:ext cx="710268"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914400">
              <a:defRPr sz="2400">
                <a:solidFill>
                  <a:srgbClr val="000000"/>
                </a:solidFill>
                <a:latin typeface="Arial"/>
                <a:ea typeface="Arial"/>
                <a:cs typeface="Arial"/>
                <a:sym typeface="Arial"/>
              </a:defRPr>
            </a:lvl1pPr>
          </a:lstStyle>
          <a:p>
            <a:pPr lvl="0">
              <a:defRPr sz="1800"/>
            </a:pPr>
            <a:r>
              <a:rPr sz="1700"/>
              <a:t>Elders</a:t>
            </a:r>
          </a:p>
        </p:txBody>
      </p:sp>
      <p:grpSp>
        <p:nvGrpSpPr>
          <p:cNvPr id="1536" name="Group 1536"/>
          <p:cNvGrpSpPr/>
          <p:nvPr/>
        </p:nvGrpSpPr>
        <p:grpSpPr>
          <a:xfrm>
            <a:off x="490537" y="3054242"/>
            <a:ext cx="228601" cy="533400"/>
            <a:chOff x="0" y="0"/>
            <a:chExt cx="325120" cy="758613"/>
          </a:xfrm>
        </p:grpSpPr>
        <p:sp>
          <p:nvSpPr>
            <p:cNvPr id="1533" name="Shape 1533"/>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34" name="Shape 1534"/>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35" name="Shape 1535"/>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540" name="Group 1540"/>
          <p:cNvGrpSpPr/>
          <p:nvPr/>
        </p:nvGrpSpPr>
        <p:grpSpPr>
          <a:xfrm>
            <a:off x="642937" y="3054242"/>
            <a:ext cx="228601" cy="533400"/>
            <a:chOff x="0" y="0"/>
            <a:chExt cx="325120" cy="758613"/>
          </a:xfrm>
        </p:grpSpPr>
        <p:sp>
          <p:nvSpPr>
            <p:cNvPr id="1537" name="Shape 1537"/>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38" name="Shape 1538"/>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39" name="Shape 1539"/>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544" name="Group 1544"/>
          <p:cNvGrpSpPr/>
          <p:nvPr/>
        </p:nvGrpSpPr>
        <p:grpSpPr>
          <a:xfrm>
            <a:off x="795337" y="3054242"/>
            <a:ext cx="228601" cy="533400"/>
            <a:chOff x="0" y="0"/>
            <a:chExt cx="325120" cy="758613"/>
          </a:xfrm>
        </p:grpSpPr>
        <p:sp>
          <p:nvSpPr>
            <p:cNvPr id="1541" name="Shape 1541"/>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42" name="Shape 1542"/>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43" name="Shape 1543"/>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548" name="Group 1548"/>
          <p:cNvGrpSpPr/>
          <p:nvPr/>
        </p:nvGrpSpPr>
        <p:grpSpPr>
          <a:xfrm>
            <a:off x="871537" y="3282842"/>
            <a:ext cx="228601" cy="533400"/>
            <a:chOff x="0" y="0"/>
            <a:chExt cx="325120" cy="758613"/>
          </a:xfrm>
        </p:grpSpPr>
        <p:sp>
          <p:nvSpPr>
            <p:cNvPr id="1545" name="Shape 1545"/>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46" name="Shape 1546"/>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47" name="Shape 1547"/>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552" name="Group 1552"/>
          <p:cNvGrpSpPr/>
          <p:nvPr/>
        </p:nvGrpSpPr>
        <p:grpSpPr>
          <a:xfrm>
            <a:off x="719137" y="3282842"/>
            <a:ext cx="228601" cy="533400"/>
            <a:chOff x="0" y="0"/>
            <a:chExt cx="325120" cy="758613"/>
          </a:xfrm>
        </p:grpSpPr>
        <p:sp>
          <p:nvSpPr>
            <p:cNvPr id="1549" name="Shape 1549"/>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50" name="Shape 1550"/>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51" name="Shape 1551"/>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556" name="Group 1556"/>
          <p:cNvGrpSpPr/>
          <p:nvPr/>
        </p:nvGrpSpPr>
        <p:grpSpPr>
          <a:xfrm>
            <a:off x="566737" y="3282842"/>
            <a:ext cx="228601" cy="533400"/>
            <a:chOff x="0" y="0"/>
            <a:chExt cx="325120" cy="758613"/>
          </a:xfrm>
        </p:grpSpPr>
        <p:sp>
          <p:nvSpPr>
            <p:cNvPr id="1553" name="Shape 1553"/>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54" name="Shape 1554"/>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55" name="Shape 1555"/>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grpSp>
        <p:nvGrpSpPr>
          <p:cNvPr id="1560" name="Group 1560"/>
          <p:cNvGrpSpPr/>
          <p:nvPr/>
        </p:nvGrpSpPr>
        <p:grpSpPr>
          <a:xfrm>
            <a:off x="414337" y="3282842"/>
            <a:ext cx="228601" cy="533400"/>
            <a:chOff x="0" y="0"/>
            <a:chExt cx="325120" cy="758613"/>
          </a:xfrm>
        </p:grpSpPr>
        <p:sp>
          <p:nvSpPr>
            <p:cNvPr id="1557" name="Shape 1557"/>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58" name="Shape 1558"/>
            <p:cNvSpPr/>
            <p:nvPr/>
          </p:nvSpPr>
          <p:spPr>
            <a:xfrm>
              <a:off x="83147" y="15496"/>
              <a:ext cx="131941" cy="140198"/>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59" name="Shape 1559"/>
            <p:cNvSpPr/>
            <p:nvPr/>
          </p:nvSpPr>
          <p:spPr>
            <a:xfrm>
              <a:off x="22902" y="175548"/>
              <a:ext cx="267615" cy="556673"/>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sp>
        <p:nvSpPr>
          <p:cNvPr id="1561" name="Shape 1561"/>
          <p:cNvSpPr/>
          <p:nvPr/>
        </p:nvSpPr>
        <p:spPr>
          <a:xfrm>
            <a:off x="1" y="98323"/>
            <a:ext cx="9144000" cy="608097"/>
          </a:xfrm>
          <a:prstGeom prst="rect">
            <a:avLst/>
          </a:prstGeom>
          <a:ln w="12700">
            <a:round/>
          </a:ln>
          <a:effectLst>
            <a:outerShdw blurRad="152400" dist="76200" dir="3120000" rotWithShape="0">
              <a:srgbClr val="000000"/>
            </a:outerShdw>
          </a:effectLst>
          <a:extLst>
            <a:ext uri="{C572A759-6A51-4108-AA02-DFA0A04FC94B}">
              <ma14:wrappingTextBoxFlag xmlns:ma14="http://schemas.microsoft.com/office/mac/drawingml/2011/main" val="1"/>
            </a:ext>
          </a:extLst>
        </p:spPr>
        <p:txBody>
          <a:bodyPr lIns="26788" tIns="26788" rIns="26788" bIns="26788">
            <a:spAutoFit/>
          </a:bodyPr>
          <a:lstStyle>
            <a:lvl1pPr defTabSz="1295400">
              <a:buClr>
                <a:srgbClr val="D6A779"/>
              </a:buClr>
              <a:buFont typeface="Rage Italic"/>
              <a:defRPr sz="6600">
                <a:solidFill>
                  <a:srgbClr val="D6A779"/>
                </a:solidFill>
                <a:effectLst>
                  <a:outerShdw blurRad="152400" dist="76200" dir="7680000" rotWithShape="0">
                    <a:srgbClr val="000000"/>
                  </a:outerShdw>
                </a:effectLst>
                <a:uFill>
                  <a:solidFill>
                    <a:srgbClr val="D6A779"/>
                  </a:solidFill>
                </a:uFill>
                <a:latin typeface="Rage Italic"/>
                <a:ea typeface="Rage Italic"/>
                <a:cs typeface="Rage Italic"/>
                <a:sym typeface="Rage Italic"/>
              </a:defRPr>
            </a:lvl1pPr>
          </a:lstStyle>
          <a:p>
            <a:pPr lvl="0" algn="ctr">
              <a:defRPr sz="1800">
                <a:solidFill>
                  <a:srgbClr val="000000"/>
                </a:solidFill>
                <a:effectLst/>
                <a:uFillTx/>
              </a:defRPr>
            </a:pPr>
            <a:r>
              <a:rPr sz="3600" b="1" dirty="0" smtClean="0">
                <a:solidFill>
                  <a:srgbClr val="FFFF00"/>
                </a:solidFill>
              </a:rPr>
              <a:t>Unscriptural </a:t>
            </a:r>
            <a:r>
              <a:rPr lang="en-US" sz="3600" b="1" dirty="0" smtClean="0">
                <a:solidFill>
                  <a:srgbClr val="FFFF00"/>
                </a:solidFill>
              </a:rPr>
              <a:t>F</a:t>
            </a:r>
            <a:r>
              <a:rPr sz="3600" b="1" dirty="0" smtClean="0">
                <a:solidFill>
                  <a:srgbClr val="FFFF00"/>
                </a:solidFill>
              </a:rPr>
              <a:t>orms </a:t>
            </a:r>
            <a:r>
              <a:rPr sz="3600" b="1" dirty="0">
                <a:solidFill>
                  <a:srgbClr val="FFFF00"/>
                </a:solidFill>
              </a:rPr>
              <a:t>of </a:t>
            </a:r>
            <a:r>
              <a:rPr lang="en-US" sz="3600" b="1" dirty="0">
                <a:solidFill>
                  <a:srgbClr val="FFFF00"/>
                </a:solidFill>
              </a:rPr>
              <a:t>O</a:t>
            </a:r>
            <a:r>
              <a:rPr sz="3600" b="1" dirty="0" smtClean="0">
                <a:solidFill>
                  <a:srgbClr val="FFFF00"/>
                </a:solidFill>
              </a:rPr>
              <a:t>rganization </a:t>
            </a:r>
            <a:endParaRPr sz="3600" b="1" dirty="0">
              <a:solidFill>
                <a:srgbClr val="FFFF00"/>
              </a:solidFill>
            </a:endParaRPr>
          </a:p>
        </p:txBody>
      </p:sp>
      <p:pic>
        <p:nvPicPr>
          <p:cNvPr id="1563" name="Picture 1562"/>
          <p:cNvPicPr/>
          <p:nvPr/>
        </p:nvPicPr>
        <p:blipFill>
          <a:blip r:embed="rId3">
            <a:extLst/>
          </a:blip>
          <a:stretch>
            <a:fillRect/>
          </a:stretch>
        </p:blipFill>
        <p:spPr>
          <a:xfrm>
            <a:off x="-79019" y="1368993"/>
            <a:ext cx="2396692" cy="1089423"/>
          </a:xfrm>
          <a:prstGeom prst="rect">
            <a:avLst/>
          </a:prstGeom>
          <a:effectLst>
            <a:outerShdw blurRad="152400" dist="76200" dir="3120000" rotWithShape="0">
              <a:srgbClr val="000000"/>
            </a:outerShdw>
          </a:effectLst>
        </p:spPr>
      </p:pic>
      <p:pic>
        <p:nvPicPr>
          <p:cNvPr id="1564" name="Picture 1563"/>
          <p:cNvPicPr/>
          <p:nvPr/>
        </p:nvPicPr>
        <p:blipFill>
          <a:blip r:embed="rId4">
            <a:extLst/>
          </a:blip>
          <a:stretch>
            <a:fillRect/>
          </a:stretch>
        </p:blipFill>
        <p:spPr>
          <a:xfrm>
            <a:off x="5892631" y="1106860"/>
            <a:ext cx="3378539" cy="1089423"/>
          </a:xfrm>
          <a:prstGeom prst="rect">
            <a:avLst/>
          </a:prstGeom>
          <a:effectLst>
            <a:outerShdw blurRad="152400" dist="76200" dir="3120000" rotWithShape="0">
              <a:srgbClr val="000000"/>
            </a:outerShdw>
          </a:effectLst>
        </p:spPr>
      </p:pic>
      <p:sp>
        <p:nvSpPr>
          <p:cNvPr id="1565" name="Shape 1565"/>
          <p:cNvSpPr/>
          <p:nvPr/>
        </p:nvSpPr>
        <p:spPr>
          <a:xfrm>
            <a:off x="7621270" y="3125589"/>
            <a:ext cx="1" cy="457201"/>
          </a:xfrm>
          <a:prstGeom prst="line">
            <a:avLst/>
          </a:prstGeom>
          <a:ln w="12700">
            <a:solidFill>
              <a:srgbClr val="FF0000"/>
            </a:solidFill>
            <a:round/>
            <a:tailEnd type="triangle"/>
          </a:ln>
          <a:effectLst>
            <a:outerShdw blurRad="88900" dist="25400" dir="2700000" rotWithShape="0">
              <a:srgbClr val="990000"/>
            </a:outerShdw>
          </a:effectLst>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1566" name="Shape 1566"/>
          <p:cNvSpPr/>
          <p:nvPr/>
        </p:nvSpPr>
        <p:spPr>
          <a:xfrm>
            <a:off x="7315201" y="3582789"/>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67" name="Shape 1567"/>
          <p:cNvSpPr/>
          <p:nvPr/>
        </p:nvSpPr>
        <p:spPr>
          <a:xfrm>
            <a:off x="7373937" y="3593901"/>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68" name="Shape 1568"/>
          <p:cNvSpPr/>
          <p:nvPr/>
        </p:nvSpPr>
        <p:spPr>
          <a:xfrm>
            <a:off x="7331075" y="3706614"/>
            <a:ext cx="188914" cy="390526"/>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69" name="Shape 1569"/>
          <p:cNvSpPr/>
          <p:nvPr/>
        </p:nvSpPr>
        <p:spPr>
          <a:xfrm>
            <a:off x="7467600" y="3582789"/>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70" name="Shape 1570"/>
          <p:cNvSpPr/>
          <p:nvPr/>
        </p:nvSpPr>
        <p:spPr>
          <a:xfrm>
            <a:off x="7526338" y="3593901"/>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71" name="Shape 1571"/>
          <p:cNvSpPr/>
          <p:nvPr/>
        </p:nvSpPr>
        <p:spPr>
          <a:xfrm>
            <a:off x="7483475" y="3706614"/>
            <a:ext cx="188913" cy="390526"/>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72" name="Shape 1572"/>
          <p:cNvSpPr/>
          <p:nvPr/>
        </p:nvSpPr>
        <p:spPr>
          <a:xfrm>
            <a:off x="7620001" y="3582789"/>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73" name="Shape 1573"/>
          <p:cNvSpPr/>
          <p:nvPr/>
        </p:nvSpPr>
        <p:spPr>
          <a:xfrm>
            <a:off x="7678737" y="3593901"/>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74" name="Shape 1574"/>
          <p:cNvSpPr/>
          <p:nvPr/>
        </p:nvSpPr>
        <p:spPr>
          <a:xfrm>
            <a:off x="7635875" y="3706614"/>
            <a:ext cx="188914" cy="390526"/>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75" name="Shape 1575"/>
          <p:cNvSpPr/>
          <p:nvPr/>
        </p:nvSpPr>
        <p:spPr>
          <a:xfrm>
            <a:off x="7696200" y="3811389"/>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76" name="Shape 1576"/>
          <p:cNvSpPr/>
          <p:nvPr/>
        </p:nvSpPr>
        <p:spPr>
          <a:xfrm>
            <a:off x="7754938" y="3822501"/>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77" name="Shape 1577"/>
          <p:cNvSpPr/>
          <p:nvPr/>
        </p:nvSpPr>
        <p:spPr>
          <a:xfrm>
            <a:off x="7712075" y="3935214"/>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78" name="Shape 1578"/>
          <p:cNvSpPr/>
          <p:nvPr/>
        </p:nvSpPr>
        <p:spPr>
          <a:xfrm>
            <a:off x="7543800" y="3811389"/>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79" name="Shape 1579"/>
          <p:cNvSpPr/>
          <p:nvPr/>
        </p:nvSpPr>
        <p:spPr>
          <a:xfrm>
            <a:off x="7602537" y="3822501"/>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80" name="Shape 1580"/>
          <p:cNvSpPr/>
          <p:nvPr/>
        </p:nvSpPr>
        <p:spPr>
          <a:xfrm>
            <a:off x="7559675" y="3935214"/>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81" name="Shape 1581"/>
          <p:cNvSpPr/>
          <p:nvPr/>
        </p:nvSpPr>
        <p:spPr>
          <a:xfrm>
            <a:off x="7391401" y="3811389"/>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82" name="Shape 1582"/>
          <p:cNvSpPr/>
          <p:nvPr/>
        </p:nvSpPr>
        <p:spPr>
          <a:xfrm>
            <a:off x="7450138" y="3822501"/>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83" name="Shape 1583"/>
          <p:cNvSpPr/>
          <p:nvPr/>
        </p:nvSpPr>
        <p:spPr>
          <a:xfrm>
            <a:off x="7407276" y="3935214"/>
            <a:ext cx="188913"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84" name="Shape 1584"/>
          <p:cNvSpPr/>
          <p:nvPr/>
        </p:nvSpPr>
        <p:spPr>
          <a:xfrm>
            <a:off x="7239000" y="3811389"/>
            <a:ext cx="228601" cy="533400"/>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85" name="Shape 1585"/>
          <p:cNvSpPr/>
          <p:nvPr/>
        </p:nvSpPr>
        <p:spPr>
          <a:xfrm>
            <a:off x="7297738" y="3822501"/>
            <a:ext cx="92076" cy="98426"/>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86" name="Shape 1586"/>
          <p:cNvSpPr/>
          <p:nvPr/>
        </p:nvSpPr>
        <p:spPr>
          <a:xfrm>
            <a:off x="7254875" y="3935214"/>
            <a:ext cx="188914" cy="39052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a:solidFill/>
            <a:round/>
          </a:ln>
        </p:spPr>
        <p:txBody>
          <a:bodyPr lIns="45718" tIns="45718" rIns="45718" bIns="45718"/>
          <a:lstStyle/>
          <a:p>
            <a:pPr defTabSz="642915">
              <a:defRPr sz="2400">
                <a:solidFill>
                  <a:srgbClr val="000000"/>
                </a:solidFill>
                <a:latin typeface="Arial"/>
                <a:ea typeface="Arial"/>
                <a:cs typeface="Arial"/>
                <a:sym typeface="Arial"/>
              </a:defRPr>
            </a:pPr>
            <a:endParaRPr/>
          </a:p>
        </p:txBody>
      </p:sp>
      <p:sp>
        <p:nvSpPr>
          <p:cNvPr id="1587" name="Shape 1587"/>
          <p:cNvSpPr/>
          <p:nvPr/>
        </p:nvSpPr>
        <p:spPr>
          <a:xfrm>
            <a:off x="7162800" y="3049389"/>
            <a:ext cx="838201" cy="228601"/>
          </a:xfrm>
          <a:prstGeom prst="roundRect">
            <a:avLst>
              <a:gd name="adj" fmla="val 11719"/>
            </a:avLst>
          </a:prstGeom>
          <a:solidFill>
            <a:srgbClr val="BBE0E3"/>
          </a:solidFill>
          <a:ln w="12700">
            <a:solidFill/>
            <a:round/>
          </a:ln>
        </p:spPr>
        <p:txBody>
          <a:bodyPr lIns="45718" tIns="45718" rIns="45718" bIns="45718" anchor="ctr"/>
          <a:lstStyle/>
          <a:p>
            <a:pPr defTabSz="642915">
              <a:defRPr sz="2400">
                <a:solidFill>
                  <a:srgbClr val="000000"/>
                </a:solidFill>
                <a:latin typeface="Arial"/>
                <a:ea typeface="Arial"/>
                <a:cs typeface="Arial"/>
                <a:sym typeface="Arial"/>
              </a:defRPr>
            </a:pPr>
            <a:endParaRPr/>
          </a:p>
        </p:txBody>
      </p:sp>
      <p:sp>
        <p:nvSpPr>
          <p:cNvPr id="1588" name="Shape 1588"/>
          <p:cNvSpPr/>
          <p:nvPr/>
        </p:nvSpPr>
        <p:spPr>
          <a:xfrm>
            <a:off x="7162800" y="2973189"/>
            <a:ext cx="722403" cy="35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l" defTabSz="914400">
              <a:defRPr sz="2400">
                <a:solidFill>
                  <a:srgbClr val="000000"/>
                </a:solidFill>
                <a:latin typeface="Arial"/>
                <a:ea typeface="Arial"/>
                <a:cs typeface="Arial"/>
                <a:sym typeface="Arial"/>
              </a:defRPr>
            </a:lvl1pPr>
          </a:lstStyle>
          <a:p>
            <a:pPr lvl="0">
              <a:defRPr sz="1800"/>
            </a:pPr>
            <a:r>
              <a:rPr sz="1700"/>
              <a:t>Pastor</a:t>
            </a:r>
          </a:p>
        </p:txBody>
      </p:sp>
      <p:sp>
        <p:nvSpPr>
          <p:cNvPr id="1589" name="Shape 1589"/>
          <p:cNvSpPr/>
          <p:nvPr/>
        </p:nvSpPr>
        <p:spPr>
          <a:xfrm>
            <a:off x="6230145" y="2069185"/>
            <a:ext cx="2686051" cy="76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914400">
              <a:defRPr sz="3400">
                <a:solidFill>
                  <a:srgbClr val="000000"/>
                </a:solidFill>
                <a:latin typeface="Humanst521 BT"/>
                <a:ea typeface="Humanst521 BT"/>
                <a:cs typeface="Humanst521 BT"/>
                <a:sym typeface="Humanst521 BT"/>
              </a:defRPr>
            </a:lvl1pPr>
          </a:lstStyle>
          <a:p>
            <a:pPr lvl="0" algn="ctr">
              <a:defRPr sz="1800"/>
            </a:pPr>
            <a:r>
              <a:rPr sz="2200" dirty="0">
                <a:solidFill>
                  <a:srgbClr val="FFFF00"/>
                </a:solidFill>
              </a:rPr>
              <a:t>A single man over a single congregation</a:t>
            </a:r>
          </a:p>
        </p:txBody>
      </p:sp>
      <p:grpSp>
        <p:nvGrpSpPr>
          <p:cNvPr id="1660" name="Group 1660"/>
          <p:cNvGrpSpPr/>
          <p:nvPr/>
        </p:nvGrpSpPr>
        <p:grpSpPr>
          <a:xfrm>
            <a:off x="6324600" y="4344789"/>
            <a:ext cx="2514602" cy="2438402"/>
            <a:chOff x="0" y="0"/>
            <a:chExt cx="3576321" cy="3467947"/>
          </a:xfrm>
        </p:grpSpPr>
        <p:sp>
          <p:nvSpPr>
            <p:cNvPr id="1590" name="Shape 1590"/>
            <p:cNvSpPr/>
            <p:nvPr/>
          </p:nvSpPr>
          <p:spPr>
            <a:xfrm flipH="1">
              <a:off x="758613" y="1733973"/>
              <a:ext cx="1083734" cy="541867"/>
            </a:xfrm>
            <a:prstGeom prst="line">
              <a:avLst/>
            </a:prstGeom>
            <a:noFill/>
            <a:ln w="12700" cap="flat">
              <a:solidFill>
                <a:srgbClr val="FF0000"/>
              </a:solidFill>
              <a:prstDash val="solid"/>
              <a:round/>
              <a:tailEnd type="triangle" w="med" len="med"/>
            </a:ln>
            <a:effectLst>
              <a:outerShdw blurRad="88900" dist="25400" dir="2700000" rotWithShape="0">
                <a:srgbClr val="990000"/>
              </a:outerShdw>
            </a:effectLst>
          </p:spPr>
          <p:txBody>
            <a:bodyPr wrap="square" lIns="65023" tIns="65023" rIns="65023" bIns="65023" numCol="1" anchor="t">
              <a:noAutofit/>
            </a:bodyPr>
            <a:lstStyle/>
            <a:p>
              <a:pPr defTabSz="321457">
                <a:defRPr sz="1600">
                  <a:solidFill>
                    <a:srgbClr val="000000"/>
                  </a:solidFill>
                  <a:latin typeface="Helvetica"/>
                  <a:ea typeface="Helvetica"/>
                  <a:cs typeface="Helvetica"/>
                  <a:sym typeface="Helvetica"/>
                </a:defRPr>
              </a:pPr>
              <a:endParaRPr/>
            </a:p>
          </p:txBody>
        </p:sp>
        <p:sp>
          <p:nvSpPr>
            <p:cNvPr id="1591" name="Shape 1591"/>
            <p:cNvSpPr/>
            <p:nvPr/>
          </p:nvSpPr>
          <p:spPr>
            <a:xfrm>
              <a:off x="1844152" y="1733973"/>
              <a:ext cx="1" cy="650241"/>
            </a:xfrm>
            <a:prstGeom prst="line">
              <a:avLst/>
            </a:prstGeom>
            <a:noFill/>
            <a:ln w="12700" cap="flat">
              <a:solidFill>
                <a:srgbClr val="FF0000"/>
              </a:solidFill>
              <a:prstDash val="solid"/>
              <a:round/>
              <a:tailEnd type="triangle" w="med" len="med"/>
            </a:ln>
            <a:effectLst>
              <a:outerShdw blurRad="88900" dist="25400" dir="2700000" rotWithShape="0">
                <a:srgbClr val="990000"/>
              </a:outerShdw>
            </a:effectLst>
          </p:spPr>
          <p:txBody>
            <a:bodyPr wrap="square" lIns="65023" tIns="65023" rIns="65023" bIns="65023" numCol="1" anchor="t">
              <a:noAutofit/>
            </a:bodyPr>
            <a:lstStyle/>
            <a:p>
              <a:pPr defTabSz="321457">
                <a:defRPr sz="1600">
                  <a:solidFill>
                    <a:srgbClr val="000000"/>
                  </a:solidFill>
                  <a:latin typeface="Helvetica"/>
                  <a:ea typeface="Helvetica"/>
                  <a:cs typeface="Helvetica"/>
                  <a:sym typeface="Helvetica"/>
                </a:defRPr>
              </a:pPr>
              <a:endParaRPr/>
            </a:p>
          </p:txBody>
        </p:sp>
        <p:sp>
          <p:nvSpPr>
            <p:cNvPr id="1592" name="Shape 1592"/>
            <p:cNvSpPr/>
            <p:nvPr/>
          </p:nvSpPr>
          <p:spPr>
            <a:xfrm>
              <a:off x="1842346" y="1733973"/>
              <a:ext cx="975361" cy="541867"/>
            </a:xfrm>
            <a:prstGeom prst="line">
              <a:avLst/>
            </a:prstGeom>
            <a:noFill/>
            <a:ln w="12700" cap="flat">
              <a:solidFill>
                <a:srgbClr val="FF0000"/>
              </a:solidFill>
              <a:prstDash val="solid"/>
              <a:round/>
              <a:tailEnd type="triangle" w="med" len="med"/>
            </a:ln>
            <a:effectLst>
              <a:outerShdw blurRad="88900" dist="25400" dir="2700000" rotWithShape="0">
                <a:srgbClr val="990000"/>
              </a:outerShdw>
            </a:effectLst>
          </p:spPr>
          <p:txBody>
            <a:bodyPr wrap="square" lIns="65023" tIns="65023" rIns="65023" bIns="65023" numCol="1" anchor="t">
              <a:noAutofit/>
            </a:bodyPr>
            <a:lstStyle/>
            <a:p>
              <a:pPr defTabSz="321457">
                <a:defRPr sz="1600">
                  <a:solidFill>
                    <a:srgbClr val="000000"/>
                  </a:solidFill>
                  <a:latin typeface="Helvetica"/>
                  <a:ea typeface="Helvetica"/>
                  <a:cs typeface="Helvetica"/>
                  <a:sym typeface="Helvetica"/>
                </a:defRPr>
              </a:pPr>
              <a:endParaRPr/>
            </a:p>
          </p:txBody>
        </p:sp>
        <p:sp>
          <p:nvSpPr>
            <p:cNvPr id="1593" name="Shape 1593"/>
            <p:cNvSpPr/>
            <p:nvPr/>
          </p:nvSpPr>
          <p:spPr>
            <a:xfrm>
              <a:off x="108373" y="238421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94" name="Shape 1594"/>
            <p:cNvSpPr/>
            <p:nvPr/>
          </p:nvSpPr>
          <p:spPr>
            <a:xfrm>
              <a:off x="191911" y="240001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95" name="Shape 1595"/>
            <p:cNvSpPr/>
            <p:nvPr/>
          </p:nvSpPr>
          <p:spPr>
            <a:xfrm>
              <a:off x="130951" y="2560320"/>
              <a:ext cx="268676"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96" name="Shape 1596"/>
            <p:cNvSpPr/>
            <p:nvPr/>
          </p:nvSpPr>
          <p:spPr>
            <a:xfrm>
              <a:off x="325120" y="238421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97" name="Shape 1597"/>
            <p:cNvSpPr/>
            <p:nvPr/>
          </p:nvSpPr>
          <p:spPr>
            <a:xfrm>
              <a:off x="408657" y="240001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98" name="Shape 1598"/>
            <p:cNvSpPr/>
            <p:nvPr/>
          </p:nvSpPr>
          <p:spPr>
            <a:xfrm>
              <a:off x="347697" y="256032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599" name="Shape 1599"/>
            <p:cNvSpPr/>
            <p:nvPr/>
          </p:nvSpPr>
          <p:spPr>
            <a:xfrm>
              <a:off x="541866" y="238421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00" name="Shape 1600"/>
            <p:cNvSpPr/>
            <p:nvPr/>
          </p:nvSpPr>
          <p:spPr>
            <a:xfrm>
              <a:off x="625404" y="240001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01" name="Shape 1601"/>
            <p:cNvSpPr/>
            <p:nvPr/>
          </p:nvSpPr>
          <p:spPr>
            <a:xfrm>
              <a:off x="564444" y="256032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02" name="Shape 1602"/>
            <p:cNvSpPr/>
            <p:nvPr/>
          </p:nvSpPr>
          <p:spPr>
            <a:xfrm>
              <a:off x="650240" y="270933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03" name="Shape 1603"/>
            <p:cNvSpPr/>
            <p:nvPr/>
          </p:nvSpPr>
          <p:spPr>
            <a:xfrm>
              <a:off x="733777" y="272513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04" name="Shape 1604"/>
            <p:cNvSpPr/>
            <p:nvPr/>
          </p:nvSpPr>
          <p:spPr>
            <a:xfrm>
              <a:off x="672817" y="288544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05" name="Shape 1605"/>
            <p:cNvSpPr/>
            <p:nvPr/>
          </p:nvSpPr>
          <p:spPr>
            <a:xfrm>
              <a:off x="433493" y="270933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06" name="Shape 1606"/>
            <p:cNvSpPr/>
            <p:nvPr/>
          </p:nvSpPr>
          <p:spPr>
            <a:xfrm>
              <a:off x="517031" y="272513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07" name="Shape 1607"/>
            <p:cNvSpPr/>
            <p:nvPr/>
          </p:nvSpPr>
          <p:spPr>
            <a:xfrm>
              <a:off x="456071" y="2885440"/>
              <a:ext cx="268676"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08" name="Shape 1608"/>
            <p:cNvSpPr/>
            <p:nvPr/>
          </p:nvSpPr>
          <p:spPr>
            <a:xfrm>
              <a:off x="216746" y="270933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09" name="Shape 1609"/>
            <p:cNvSpPr/>
            <p:nvPr/>
          </p:nvSpPr>
          <p:spPr>
            <a:xfrm>
              <a:off x="300284" y="272513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10" name="Shape 1610"/>
            <p:cNvSpPr/>
            <p:nvPr/>
          </p:nvSpPr>
          <p:spPr>
            <a:xfrm>
              <a:off x="239324" y="288544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11" name="Shape 1611"/>
            <p:cNvSpPr/>
            <p:nvPr/>
          </p:nvSpPr>
          <p:spPr>
            <a:xfrm>
              <a:off x="0" y="270933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12" name="Shape 1612"/>
            <p:cNvSpPr/>
            <p:nvPr/>
          </p:nvSpPr>
          <p:spPr>
            <a:xfrm>
              <a:off x="83537" y="272513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13" name="Shape 1613"/>
            <p:cNvSpPr/>
            <p:nvPr/>
          </p:nvSpPr>
          <p:spPr>
            <a:xfrm>
              <a:off x="22577" y="288544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14" name="Shape 1614"/>
            <p:cNvSpPr/>
            <p:nvPr/>
          </p:nvSpPr>
          <p:spPr>
            <a:xfrm>
              <a:off x="1408853" y="238421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15" name="Shape 1615"/>
            <p:cNvSpPr/>
            <p:nvPr/>
          </p:nvSpPr>
          <p:spPr>
            <a:xfrm>
              <a:off x="1492391" y="240001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16" name="Shape 1616"/>
            <p:cNvSpPr/>
            <p:nvPr/>
          </p:nvSpPr>
          <p:spPr>
            <a:xfrm>
              <a:off x="1431431" y="2560320"/>
              <a:ext cx="268676"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17" name="Shape 1617"/>
            <p:cNvSpPr/>
            <p:nvPr/>
          </p:nvSpPr>
          <p:spPr>
            <a:xfrm>
              <a:off x="1625600" y="238421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18" name="Shape 1618"/>
            <p:cNvSpPr/>
            <p:nvPr/>
          </p:nvSpPr>
          <p:spPr>
            <a:xfrm>
              <a:off x="1709137" y="240001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19" name="Shape 1619"/>
            <p:cNvSpPr/>
            <p:nvPr/>
          </p:nvSpPr>
          <p:spPr>
            <a:xfrm>
              <a:off x="1648177" y="256032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20" name="Shape 1620"/>
            <p:cNvSpPr/>
            <p:nvPr/>
          </p:nvSpPr>
          <p:spPr>
            <a:xfrm>
              <a:off x="1842346" y="238421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21" name="Shape 1621"/>
            <p:cNvSpPr/>
            <p:nvPr/>
          </p:nvSpPr>
          <p:spPr>
            <a:xfrm>
              <a:off x="1925884" y="240001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22" name="Shape 1622"/>
            <p:cNvSpPr/>
            <p:nvPr/>
          </p:nvSpPr>
          <p:spPr>
            <a:xfrm>
              <a:off x="1864924" y="256032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23" name="Shape 1623"/>
            <p:cNvSpPr/>
            <p:nvPr/>
          </p:nvSpPr>
          <p:spPr>
            <a:xfrm>
              <a:off x="1950720" y="270933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24" name="Shape 1624"/>
            <p:cNvSpPr/>
            <p:nvPr/>
          </p:nvSpPr>
          <p:spPr>
            <a:xfrm>
              <a:off x="2034257" y="272513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25" name="Shape 1625"/>
            <p:cNvSpPr/>
            <p:nvPr/>
          </p:nvSpPr>
          <p:spPr>
            <a:xfrm>
              <a:off x="1973297" y="288544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26" name="Shape 1626"/>
            <p:cNvSpPr/>
            <p:nvPr/>
          </p:nvSpPr>
          <p:spPr>
            <a:xfrm>
              <a:off x="1733973" y="270933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27" name="Shape 1627"/>
            <p:cNvSpPr/>
            <p:nvPr/>
          </p:nvSpPr>
          <p:spPr>
            <a:xfrm>
              <a:off x="1817511" y="272513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28" name="Shape 1628"/>
            <p:cNvSpPr/>
            <p:nvPr/>
          </p:nvSpPr>
          <p:spPr>
            <a:xfrm>
              <a:off x="1756551" y="2885440"/>
              <a:ext cx="268676"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29" name="Shape 1629"/>
            <p:cNvSpPr/>
            <p:nvPr/>
          </p:nvSpPr>
          <p:spPr>
            <a:xfrm>
              <a:off x="1517226" y="270933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30" name="Shape 1630"/>
            <p:cNvSpPr/>
            <p:nvPr/>
          </p:nvSpPr>
          <p:spPr>
            <a:xfrm>
              <a:off x="1600764" y="272513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31" name="Shape 1631"/>
            <p:cNvSpPr/>
            <p:nvPr/>
          </p:nvSpPr>
          <p:spPr>
            <a:xfrm>
              <a:off x="1539804" y="288544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32" name="Shape 1632"/>
            <p:cNvSpPr/>
            <p:nvPr/>
          </p:nvSpPr>
          <p:spPr>
            <a:xfrm>
              <a:off x="1300480" y="270933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33" name="Shape 1633"/>
            <p:cNvSpPr/>
            <p:nvPr/>
          </p:nvSpPr>
          <p:spPr>
            <a:xfrm>
              <a:off x="1384017" y="272513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34" name="Shape 1634"/>
            <p:cNvSpPr/>
            <p:nvPr/>
          </p:nvSpPr>
          <p:spPr>
            <a:xfrm>
              <a:off x="1323057" y="288544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35" name="Shape 1635"/>
            <p:cNvSpPr/>
            <p:nvPr/>
          </p:nvSpPr>
          <p:spPr>
            <a:xfrm>
              <a:off x="2709333" y="238421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36" name="Shape 1636"/>
            <p:cNvSpPr/>
            <p:nvPr/>
          </p:nvSpPr>
          <p:spPr>
            <a:xfrm>
              <a:off x="2792871" y="240001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37" name="Shape 1637"/>
            <p:cNvSpPr/>
            <p:nvPr/>
          </p:nvSpPr>
          <p:spPr>
            <a:xfrm>
              <a:off x="2731911" y="2560320"/>
              <a:ext cx="268676"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38" name="Shape 1638"/>
            <p:cNvSpPr/>
            <p:nvPr/>
          </p:nvSpPr>
          <p:spPr>
            <a:xfrm>
              <a:off x="2926080" y="238421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39" name="Shape 1639"/>
            <p:cNvSpPr/>
            <p:nvPr/>
          </p:nvSpPr>
          <p:spPr>
            <a:xfrm>
              <a:off x="3009617" y="240001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40" name="Shape 1640"/>
            <p:cNvSpPr/>
            <p:nvPr/>
          </p:nvSpPr>
          <p:spPr>
            <a:xfrm>
              <a:off x="2948657" y="256032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41" name="Shape 1641"/>
            <p:cNvSpPr/>
            <p:nvPr/>
          </p:nvSpPr>
          <p:spPr>
            <a:xfrm>
              <a:off x="3142826" y="238421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42" name="Shape 1642"/>
            <p:cNvSpPr/>
            <p:nvPr/>
          </p:nvSpPr>
          <p:spPr>
            <a:xfrm>
              <a:off x="3226364" y="240001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43" name="Shape 1643"/>
            <p:cNvSpPr/>
            <p:nvPr/>
          </p:nvSpPr>
          <p:spPr>
            <a:xfrm>
              <a:off x="3165404" y="256032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44" name="Shape 1644"/>
            <p:cNvSpPr/>
            <p:nvPr/>
          </p:nvSpPr>
          <p:spPr>
            <a:xfrm>
              <a:off x="3251200" y="270933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45" name="Shape 1645"/>
            <p:cNvSpPr/>
            <p:nvPr/>
          </p:nvSpPr>
          <p:spPr>
            <a:xfrm>
              <a:off x="3334737" y="2725137"/>
              <a:ext cx="130953"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46" name="Shape 1646"/>
            <p:cNvSpPr/>
            <p:nvPr/>
          </p:nvSpPr>
          <p:spPr>
            <a:xfrm>
              <a:off x="3273777" y="288544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47" name="Shape 1647"/>
            <p:cNvSpPr/>
            <p:nvPr/>
          </p:nvSpPr>
          <p:spPr>
            <a:xfrm>
              <a:off x="3034453" y="270933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48" name="Shape 1648"/>
            <p:cNvSpPr/>
            <p:nvPr/>
          </p:nvSpPr>
          <p:spPr>
            <a:xfrm>
              <a:off x="3117991" y="272513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49" name="Shape 1649"/>
            <p:cNvSpPr/>
            <p:nvPr/>
          </p:nvSpPr>
          <p:spPr>
            <a:xfrm>
              <a:off x="3057031" y="2885440"/>
              <a:ext cx="268676"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50" name="Shape 1650"/>
            <p:cNvSpPr/>
            <p:nvPr/>
          </p:nvSpPr>
          <p:spPr>
            <a:xfrm>
              <a:off x="2817706" y="2709333"/>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51" name="Shape 1651"/>
            <p:cNvSpPr/>
            <p:nvPr/>
          </p:nvSpPr>
          <p:spPr>
            <a:xfrm>
              <a:off x="2901244" y="2725137"/>
              <a:ext cx="130952" cy="139984"/>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52" name="Shape 1652"/>
            <p:cNvSpPr/>
            <p:nvPr/>
          </p:nvSpPr>
          <p:spPr>
            <a:xfrm>
              <a:off x="2840284" y="2885440"/>
              <a:ext cx="268677" cy="555414"/>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nvGrpSpPr>
            <p:cNvPr id="1656" name="Group 1656"/>
            <p:cNvGrpSpPr/>
            <p:nvPr/>
          </p:nvGrpSpPr>
          <p:grpSpPr>
            <a:xfrm>
              <a:off x="2600960" y="2709333"/>
              <a:ext cx="325121" cy="758614"/>
              <a:chOff x="0" y="0"/>
              <a:chExt cx="325120" cy="758613"/>
            </a:xfrm>
          </p:grpSpPr>
          <p:sp>
            <p:nvSpPr>
              <p:cNvPr id="1653" name="Shape 1653"/>
              <p:cNvSpPr/>
              <p:nvPr/>
            </p:nvSpPr>
            <p:spPr>
              <a:xfrm>
                <a:off x="0" y="0"/>
                <a:ext cx="325121" cy="758614"/>
              </a:xfrm>
              <a:custGeom>
                <a:avLst/>
                <a:gdLst/>
                <a:ahLst/>
                <a:cxnLst>
                  <a:cxn ang="0">
                    <a:pos x="wd2" y="hd2"/>
                  </a:cxn>
                  <a:cxn ang="5400000">
                    <a:pos x="wd2" y="hd2"/>
                  </a:cxn>
                  <a:cxn ang="10800000">
                    <a:pos x="wd2" y="hd2"/>
                  </a:cxn>
                  <a:cxn ang="16200000">
                    <a:pos x="wd2" y="hd2"/>
                  </a:cxn>
                </a:cxnLst>
                <a:rect l="0" t="0" r="r" b="b"/>
                <a:pathLst>
                  <a:path w="21600" h="21600" extrusionOk="0">
                    <a:moveTo>
                      <a:pt x="21600" y="12672"/>
                    </a:moveTo>
                    <a:lnTo>
                      <a:pt x="19731" y="9652"/>
                    </a:lnTo>
                    <a:lnTo>
                      <a:pt x="20095" y="6605"/>
                    </a:lnTo>
                    <a:lnTo>
                      <a:pt x="17796" y="5467"/>
                    </a:lnTo>
                    <a:lnTo>
                      <a:pt x="12702" y="4716"/>
                    </a:lnTo>
                    <a:lnTo>
                      <a:pt x="14786" y="4088"/>
                    </a:lnTo>
                    <a:lnTo>
                      <a:pt x="16506" y="2516"/>
                    </a:lnTo>
                    <a:lnTo>
                      <a:pt x="14422" y="565"/>
                    </a:lnTo>
                    <a:lnTo>
                      <a:pt x="11627" y="0"/>
                    </a:lnTo>
                    <a:lnTo>
                      <a:pt x="7327" y="248"/>
                    </a:lnTo>
                    <a:lnTo>
                      <a:pt x="4317" y="1951"/>
                    </a:lnTo>
                    <a:lnTo>
                      <a:pt x="4747" y="3392"/>
                    </a:lnTo>
                    <a:lnTo>
                      <a:pt x="7691" y="4399"/>
                    </a:lnTo>
                    <a:lnTo>
                      <a:pt x="4664" y="5185"/>
                    </a:lnTo>
                    <a:lnTo>
                      <a:pt x="1588" y="6694"/>
                    </a:lnTo>
                    <a:lnTo>
                      <a:pt x="728" y="9114"/>
                    </a:lnTo>
                    <a:lnTo>
                      <a:pt x="0" y="13554"/>
                    </a:lnTo>
                    <a:lnTo>
                      <a:pt x="4317" y="13396"/>
                    </a:lnTo>
                    <a:lnTo>
                      <a:pt x="4598" y="14968"/>
                    </a:lnTo>
                    <a:lnTo>
                      <a:pt x="3589" y="17829"/>
                    </a:lnTo>
                    <a:lnTo>
                      <a:pt x="3887" y="21097"/>
                    </a:lnTo>
                    <a:lnTo>
                      <a:pt x="11263" y="21600"/>
                    </a:lnTo>
                    <a:lnTo>
                      <a:pt x="18160" y="21097"/>
                    </a:lnTo>
                    <a:lnTo>
                      <a:pt x="16870" y="13361"/>
                    </a:lnTo>
                    <a:lnTo>
                      <a:pt x="21600" y="12672"/>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54" name="Shape 1654"/>
              <p:cNvSpPr/>
              <p:nvPr/>
            </p:nvSpPr>
            <p:spPr>
              <a:xfrm>
                <a:off x="83537" y="15804"/>
                <a:ext cx="130952" cy="139983"/>
              </a:xfrm>
              <a:custGeom>
                <a:avLst/>
                <a:gdLst/>
                <a:ahLst/>
                <a:cxnLst>
                  <a:cxn ang="0">
                    <a:pos x="wd2" y="hd2"/>
                  </a:cxn>
                  <a:cxn ang="5400000">
                    <a:pos x="wd2" y="hd2"/>
                  </a:cxn>
                  <a:cxn ang="10800000">
                    <a:pos x="wd2" y="hd2"/>
                  </a:cxn>
                  <a:cxn ang="16200000">
                    <a:pos x="wd2" y="hd2"/>
                  </a:cxn>
                </a:cxnLst>
                <a:rect l="0" t="0" r="r" b="b"/>
                <a:pathLst>
                  <a:path w="21600" h="21600" extrusionOk="0">
                    <a:moveTo>
                      <a:pt x="4442" y="2015"/>
                    </a:moveTo>
                    <a:lnTo>
                      <a:pt x="0" y="7797"/>
                    </a:lnTo>
                    <a:lnTo>
                      <a:pt x="3383" y="17347"/>
                    </a:lnTo>
                    <a:lnTo>
                      <a:pt x="11697" y="21600"/>
                    </a:lnTo>
                    <a:lnTo>
                      <a:pt x="16628" y="19735"/>
                    </a:lnTo>
                    <a:lnTo>
                      <a:pt x="19114" y="16676"/>
                    </a:lnTo>
                    <a:lnTo>
                      <a:pt x="21600" y="11565"/>
                    </a:lnTo>
                    <a:lnTo>
                      <a:pt x="19481" y="3544"/>
                    </a:lnTo>
                    <a:lnTo>
                      <a:pt x="12226" y="0"/>
                    </a:lnTo>
                    <a:lnTo>
                      <a:pt x="4442" y="2015"/>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sp>
            <p:nvSpPr>
              <p:cNvPr id="1655" name="Shape 1655"/>
              <p:cNvSpPr/>
              <p:nvPr/>
            </p:nvSpPr>
            <p:spPr>
              <a:xfrm>
                <a:off x="22577" y="176106"/>
                <a:ext cx="268677" cy="555415"/>
              </a:xfrm>
              <a:custGeom>
                <a:avLst/>
                <a:gdLst/>
                <a:ahLst/>
                <a:cxnLst>
                  <a:cxn ang="0">
                    <a:pos x="wd2" y="hd2"/>
                  </a:cxn>
                  <a:cxn ang="5400000">
                    <a:pos x="wd2" y="hd2"/>
                  </a:cxn>
                  <a:cxn ang="10800000">
                    <a:pos x="wd2" y="hd2"/>
                  </a:cxn>
                  <a:cxn ang="16200000">
                    <a:pos x="wd2" y="hd2"/>
                  </a:cxn>
                </a:cxnLst>
                <a:rect l="0" t="0" r="r" b="b"/>
                <a:pathLst>
                  <a:path w="21600" h="21600" extrusionOk="0">
                    <a:moveTo>
                      <a:pt x="15934" y="7281"/>
                    </a:moveTo>
                    <a:lnTo>
                      <a:pt x="16818" y="5656"/>
                    </a:lnTo>
                    <a:lnTo>
                      <a:pt x="17601" y="9724"/>
                    </a:lnTo>
                    <a:lnTo>
                      <a:pt x="18646" y="10457"/>
                    </a:lnTo>
                    <a:lnTo>
                      <a:pt x="21600" y="10156"/>
                    </a:lnTo>
                    <a:lnTo>
                      <a:pt x="20294" y="6859"/>
                    </a:lnTo>
                    <a:lnTo>
                      <a:pt x="20133" y="3129"/>
                    </a:lnTo>
                    <a:lnTo>
                      <a:pt x="18124" y="1287"/>
                    </a:lnTo>
                    <a:lnTo>
                      <a:pt x="13503" y="301"/>
                    </a:lnTo>
                    <a:lnTo>
                      <a:pt x="6972" y="0"/>
                    </a:lnTo>
                    <a:lnTo>
                      <a:pt x="2873" y="1409"/>
                    </a:lnTo>
                    <a:lnTo>
                      <a:pt x="1125" y="3852"/>
                    </a:lnTo>
                    <a:lnTo>
                      <a:pt x="683" y="6812"/>
                    </a:lnTo>
                    <a:lnTo>
                      <a:pt x="0" y="10542"/>
                    </a:lnTo>
                    <a:lnTo>
                      <a:pt x="2692" y="10457"/>
                    </a:lnTo>
                    <a:lnTo>
                      <a:pt x="3476" y="7460"/>
                    </a:lnTo>
                    <a:lnTo>
                      <a:pt x="4863" y="4970"/>
                    </a:lnTo>
                    <a:lnTo>
                      <a:pt x="5124" y="9170"/>
                    </a:lnTo>
                    <a:lnTo>
                      <a:pt x="5485" y="12515"/>
                    </a:lnTo>
                    <a:lnTo>
                      <a:pt x="4079" y="21252"/>
                    </a:lnTo>
                    <a:lnTo>
                      <a:pt x="10268" y="21600"/>
                    </a:lnTo>
                    <a:lnTo>
                      <a:pt x="10448" y="15643"/>
                    </a:lnTo>
                    <a:lnTo>
                      <a:pt x="10790" y="11566"/>
                    </a:lnTo>
                    <a:lnTo>
                      <a:pt x="12538" y="16930"/>
                    </a:lnTo>
                    <a:lnTo>
                      <a:pt x="12719" y="21515"/>
                    </a:lnTo>
                    <a:lnTo>
                      <a:pt x="16818" y="21515"/>
                    </a:lnTo>
                    <a:lnTo>
                      <a:pt x="17501" y="14441"/>
                    </a:lnTo>
                    <a:lnTo>
                      <a:pt x="16115" y="9809"/>
                    </a:lnTo>
                    <a:lnTo>
                      <a:pt x="15934" y="7281"/>
                    </a:lnTo>
                    <a:close/>
                  </a:path>
                </a:pathLst>
              </a:custGeom>
              <a:solidFill>
                <a:srgbClr val="FFFFFF"/>
              </a:solidFill>
              <a:ln w="12700" cap="flat">
                <a:solidFill>
                  <a:srgbClr val="000000"/>
                </a:solidFill>
                <a:prstDash val="solid"/>
                <a:round/>
              </a:ln>
              <a:effectLst/>
            </p:spPr>
            <p:txBody>
              <a:bodyPr wrap="square" lIns="65023" tIns="65023" rIns="65023" bIns="65023" numCol="1" anchor="t">
                <a:noAutofit/>
              </a:bodyPr>
              <a:lstStyle/>
              <a:p>
                <a:pPr defTabSz="642915">
                  <a:defRPr sz="2400">
                    <a:solidFill>
                      <a:srgbClr val="000000"/>
                    </a:solidFill>
                    <a:latin typeface="Arial"/>
                    <a:ea typeface="Arial"/>
                    <a:cs typeface="Arial"/>
                    <a:sym typeface="Arial"/>
                  </a:defRPr>
                </a:pPr>
                <a:endParaRPr/>
              </a:p>
            </p:txBody>
          </p:sp>
        </p:grpSp>
        <p:sp>
          <p:nvSpPr>
            <p:cNvPr id="1657" name="Shape 1657"/>
            <p:cNvSpPr/>
            <p:nvPr/>
          </p:nvSpPr>
          <p:spPr>
            <a:xfrm>
              <a:off x="1192106" y="1733973"/>
              <a:ext cx="1192108" cy="325121"/>
            </a:xfrm>
            <a:prstGeom prst="roundRect">
              <a:avLst>
                <a:gd name="adj" fmla="val 11719"/>
              </a:avLst>
            </a:prstGeom>
            <a:solidFill>
              <a:srgbClr val="BBE0E3"/>
            </a:solidFill>
            <a:ln w="12700" cap="flat">
              <a:solidFill>
                <a:srgbClr val="000000"/>
              </a:solidFill>
              <a:prstDash val="solid"/>
              <a:round/>
            </a:ln>
            <a:effectLst/>
          </p:spPr>
          <p:txBody>
            <a:bodyPr wrap="square" lIns="65023" tIns="65023" rIns="65023" bIns="65023" numCol="1" anchor="ctr">
              <a:noAutofit/>
            </a:bodyPr>
            <a:lstStyle/>
            <a:p>
              <a:pPr defTabSz="642915">
                <a:defRPr sz="2400">
                  <a:solidFill>
                    <a:srgbClr val="000000"/>
                  </a:solidFill>
                  <a:latin typeface="Arial"/>
                  <a:ea typeface="Arial"/>
                  <a:cs typeface="Arial"/>
                  <a:sym typeface="Arial"/>
                </a:defRPr>
              </a:pPr>
              <a:endParaRPr/>
            </a:p>
          </p:txBody>
        </p:sp>
        <p:sp>
          <p:nvSpPr>
            <p:cNvPr id="1658" name="Shape 1658"/>
            <p:cNvSpPr/>
            <p:nvPr/>
          </p:nvSpPr>
          <p:spPr>
            <a:xfrm>
              <a:off x="1083733" y="1625600"/>
              <a:ext cx="1454010" cy="5588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l" defTabSz="914400">
                <a:defRPr sz="2400">
                  <a:solidFill>
                    <a:srgbClr val="000000"/>
                  </a:solidFill>
                  <a:latin typeface="Arial"/>
                  <a:ea typeface="Arial"/>
                  <a:cs typeface="Arial"/>
                  <a:sym typeface="Arial"/>
                </a:defRPr>
              </a:lvl1pPr>
            </a:lstStyle>
            <a:p>
              <a:pPr lvl="0">
                <a:defRPr sz="1800"/>
              </a:pPr>
              <a:r>
                <a:rPr sz="1700"/>
                <a:t>Council</a:t>
              </a:r>
            </a:p>
          </p:txBody>
        </p:sp>
        <p:sp>
          <p:nvSpPr>
            <p:cNvPr id="1659" name="Shape 1659"/>
            <p:cNvSpPr/>
            <p:nvPr/>
          </p:nvSpPr>
          <p:spPr>
            <a:xfrm>
              <a:off x="216747" y="0"/>
              <a:ext cx="3251201" cy="17625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defTabSz="914400">
                <a:defRPr sz="3400">
                  <a:solidFill>
                    <a:srgbClr val="000000"/>
                  </a:solidFill>
                  <a:latin typeface="Humanst521 BT"/>
                  <a:ea typeface="Humanst521 BT"/>
                  <a:cs typeface="Humanst521 BT"/>
                  <a:sym typeface="Humanst521 BT"/>
                </a:defRPr>
              </a:lvl1pPr>
            </a:lstStyle>
            <a:p>
              <a:pPr lvl="0" algn="ctr">
                <a:defRPr sz="1800"/>
              </a:pPr>
              <a:r>
                <a:rPr sz="2400" dirty="0">
                  <a:solidFill>
                    <a:srgbClr val="FFFF00"/>
                  </a:solidFill>
                </a:rPr>
                <a:t>A group over a plurality of </a:t>
              </a:r>
              <a:r>
                <a:rPr sz="2400" dirty="0" smtClean="0">
                  <a:solidFill>
                    <a:srgbClr val="FFFF00"/>
                  </a:solidFill>
                </a:rPr>
                <a:t>congregations </a:t>
              </a:r>
              <a:endParaRPr sz="2400" dirty="0">
                <a:solidFill>
                  <a:srgbClr val="FFFF00"/>
                </a:solidFill>
              </a:endParaRPr>
            </a:p>
          </p:txBody>
        </p:sp>
      </p:grpSp>
    </p:spTree>
    <p:extLst>
      <p:ext uri="{BB962C8B-B14F-4D97-AF65-F5344CB8AC3E}">
        <p14:creationId xmlns:p14="http://schemas.microsoft.com/office/powerpoint/2010/main" val="1271876370"/>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effectLst>
                  <a:glow rad="101600">
                    <a:schemeClr val="bg1">
                      <a:alpha val="75000"/>
                    </a:schemeClr>
                  </a:glow>
                </a:effectLst>
              </a:rPr>
              <a:t>Who Makes Up The Church?</a:t>
            </a:r>
            <a:endParaRPr lang="en-US" dirty="0"/>
          </a:p>
        </p:txBody>
      </p:sp>
      <p:sp>
        <p:nvSpPr>
          <p:cNvPr id="9" name="Text Placeholder 8"/>
          <p:cNvSpPr>
            <a:spLocks noGrp="1"/>
          </p:cNvSpPr>
          <p:nvPr>
            <p:ph type="body" sz="quarter" idx="10"/>
          </p:nvPr>
        </p:nvSpPr>
        <p:spPr>
          <a:xfrm>
            <a:off x="468313" y="1980145"/>
            <a:ext cx="8151812" cy="4504266"/>
          </a:xfrm>
        </p:spPr>
        <p:txBody>
          <a:bodyPr>
            <a:noAutofit/>
          </a:bodyPr>
          <a:lstStyle/>
          <a:p>
            <a:pPr marL="457200" lvl="1"/>
            <a:endParaRPr lang="en-US" sz="2000" b="1" dirty="0" smtClean="0">
              <a:effectLst>
                <a:glow rad="228600">
                  <a:schemeClr val="accent5">
                    <a:satMod val="175000"/>
                    <a:alpha val="40000"/>
                  </a:schemeClr>
                </a:glow>
              </a:effectLst>
              <a:latin typeface="Helvetica"/>
              <a:cs typeface="Helvetica"/>
            </a:endParaRPr>
          </a:p>
          <a:p>
            <a:pPr marL="457200" lvl="1"/>
            <a:endParaRPr lang="en-US" sz="2000" b="1" dirty="0">
              <a:effectLst>
                <a:glow rad="228600">
                  <a:schemeClr val="accent5">
                    <a:satMod val="175000"/>
                    <a:alpha val="40000"/>
                  </a:schemeClr>
                </a:glow>
              </a:effectLst>
              <a:latin typeface="Helvetica"/>
              <a:cs typeface="Helvetica"/>
            </a:endParaRPr>
          </a:p>
          <a:p>
            <a:pPr marL="457200" lvl="1"/>
            <a:r>
              <a:rPr lang="en-US" sz="2800" b="1" dirty="0" smtClean="0">
                <a:effectLst>
                  <a:glow rad="228600">
                    <a:schemeClr val="accent5">
                      <a:satMod val="175000"/>
                      <a:alpha val="40000"/>
                    </a:schemeClr>
                  </a:glow>
                </a:effectLst>
              </a:rPr>
              <a:t>The </a:t>
            </a:r>
            <a:r>
              <a:rPr lang="en-US" sz="2800" b="1" dirty="0">
                <a:effectLst>
                  <a:glow rad="228600">
                    <a:schemeClr val="accent5">
                      <a:satMod val="175000"/>
                      <a:alpha val="40000"/>
                    </a:schemeClr>
                  </a:glow>
                </a:effectLst>
              </a:rPr>
              <a:t>word </a:t>
            </a:r>
            <a:r>
              <a:rPr lang="en-US" sz="2800" b="1" i="1" dirty="0" err="1" smtClean="0">
                <a:effectLst>
                  <a:glow rad="228600">
                    <a:schemeClr val="accent5">
                      <a:satMod val="175000"/>
                      <a:alpha val="40000"/>
                    </a:schemeClr>
                  </a:glow>
                </a:effectLst>
              </a:rPr>
              <a:t>ekklesia</a:t>
            </a:r>
            <a:r>
              <a:rPr lang="en-US" sz="2800" b="1" i="1" dirty="0" smtClean="0">
                <a:effectLst>
                  <a:glow rad="228600">
                    <a:schemeClr val="accent5">
                      <a:satMod val="175000"/>
                      <a:alpha val="40000"/>
                    </a:schemeClr>
                  </a:glow>
                </a:effectLst>
              </a:rPr>
              <a:t> </a:t>
            </a:r>
            <a:r>
              <a:rPr lang="en-US" sz="2800" b="1" dirty="0" smtClean="0">
                <a:effectLst>
                  <a:glow rad="228600">
                    <a:schemeClr val="accent5">
                      <a:satMod val="175000"/>
                      <a:alpha val="40000"/>
                    </a:schemeClr>
                  </a:glow>
                </a:effectLst>
              </a:rPr>
              <a:t>(</a:t>
            </a:r>
            <a:r>
              <a:rPr lang="el-GR" sz="2800" b="1" dirty="0" smtClean="0">
                <a:effectLst>
                  <a:glow rad="228600">
                    <a:schemeClr val="accent5">
                      <a:satMod val="175000"/>
                      <a:alpha val="40000"/>
                    </a:schemeClr>
                  </a:glow>
                </a:effectLst>
              </a:rPr>
              <a:t>ἐκκλησία</a:t>
            </a:r>
            <a:r>
              <a:rPr lang="en-US" sz="2800" b="1" dirty="0" smtClean="0">
                <a:effectLst>
                  <a:glow rad="228600">
                    <a:schemeClr val="accent5">
                      <a:satMod val="175000"/>
                      <a:alpha val="40000"/>
                    </a:schemeClr>
                  </a:glow>
                </a:effectLst>
              </a:rPr>
              <a:t>)</a:t>
            </a:r>
            <a:r>
              <a:rPr lang="el-GR" sz="2800" b="1" dirty="0" smtClean="0">
                <a:effectLst>
                  <a:glow rad="228600">
                    <a:schemeClr val="accent5">
                      <a:satMod val="175000"/>
                      <a:alpha val="40000"/>
                    </a:schemeClr>
                  </a:glow>
                </a:effectLst>
              </a:rPr>
              <a:t> </a:t>
            </a:r>
            <a:r>
              <a:rPr lang="el-GR" sz="2800" b="1" dirty="0">
                <a:effectLst>
                  <a:glow rad="228600">
                    <a:schemeClr val="accent5">
                      <a:satMod val="175000"/>
                      <a:alpha val="40000"/>
                    </a:schemeClr>
                  </a:glow>
                </a:effectLst>
              </a:rPr>
              <a:t>refers to a gathering or assembly, i.e. those who have been called </a:t>
            </a:r>
            <a:r>
              <a:rPr lang="el-GR" sz="2800" b="1" dirty="0" smtClean="0">
                <a:effectLst>
                  <a:glow rad="228600">
                    <a:schemeClr val="accent5">
                      <a:satMod val="175000"/>
                      <a:alpha val="40000"/>
                    </a:schemeClr>
                  </a:glow>
                </a:effectLst>
              </a:rPr>
              <a:t>together.</a:t>
            </a:r>
            <a:endParaRPr lang="en-US" sz="2800" b="1" dirty="0">
              <a:effectLst>
                <a:glow rad="228600">
                  <a:schemeClr val="accent5">
                    <a:satMod val="175000"/>
                    <a:alpha val="40000"/>
                  </a:schemeClr>
                </a:glow>
              </a:effectLst>
            </a:endParaRPr>
          </a:p>
          <a:p>
            <a:pPr marL="457200" lvl="1"/>
            <a:r>
              <a:rPr lang="en-US" sz="2800" b="1" dirty="0" smtClean="0">
                <a:effectLst>
                  <a:glow rad="228600">
                    <a:schemeClr val="accent5">
                      <a:satMod val="175000"/>
                      <a:alpha val="40000"/>
                    </a:schemeClr>
                  </a:glow>
                </a:effectLst>
              </a:rPr>
              <a:t>In </a:t>
            </a:r>
            <a:r>
              <a:rPr lang="en-US" sz="2800" b="1" dirty="0">
                <a:effectLst>
                  <a:glow rad="228600">
                    <a:schemeClr val="accent5">
                      <a:satMod val="175000"/>
                      <a:alpha val="40000"/>
                    </a:schemeClr>
                  </a:glow>
                </a:effectLst>
              </a:rPr>
              <a:t>the context of the N.T. it is the people of God that have been called by the Lord through the gospel </a:t>
            </a:r>
            <a:r>
              <a:rPr lang="en-US" sz="2800" b="1" dirty="0" smtClean="0">
                <a:effectLst>
                  <a:glow rad="228600">
                    <a:schemeClr val="accent5">
                      <a:satMod val="175000"/>
                      <a:alpha val="40000"/>
                    </a:schemeClr>
                  </a:glow>
                </a:effectLst>
              </a:rPr>
              <a:t>(</a:t>
            </a:r>
            <a:r>
              <a:rPr lang="en-US" sz="2800" b="1" dirty="0">
                <a:effectLst>
                  <a:glow rad="228600">
                    <a:schemeClr val="accent5">
                      <a:satMod val="175000"/>
                      <a:alpha val="40000"/>
                    </a:schemeClr>
                  </a:glow>
                </a:effectLst>
              </a:rPr>
              <a:t>2 </a:t>
            </a:r>
            <a:r>
              <a:rPr lang="en-US" sz="2800" b="1" dirty="0" smtClean="0">
                <a:effectLst>
                  <a:glow rad="228600">
                    <a:schemeClr val="accent5">
                      <a:satMod val="175000"/>
                      <a:alpha val="40000"/>
                    </a:schemeClr>
                  </a:glow>
                </a:effectLst>
              </a:rPr>
              <a:t>Thess. </a:t>
            </a:r>
            <a:r>
              <a:rPr lang="en-US" sz="2800" b="1" dirty="0">
                <a:effectLst>
                  <a:glow rad="228600">
                    <a:schemeClr val="accent5">
                      <a:satMod val="175000"/>
                      <a:alpha val="40000"/>
                    </a:schemeClr>
                  </a:glow>
                </a:effectLst>
              </a:rPr>
              <a:t>2:14)</a:t>
            </a:r>
            <a:r>
              <a:rPr lang="en-US" sz="2800" b="1" dirty="0" smtClean="0">
                <a:effectLst>
                  <a:glow rad="228600">
                    <a:schemeClr val="accent5">
                      <a:satMod val="175000"/>
                      <a:alpha val="40000"/>
                    </a:schemeClr>
                  </a:glow>
                </a:effectLst>
              </a:rPr>
              <a:t>.</a:t>
            </a:r>
          </a:p>
          <a:p>
            <a:pPr marL="457200" lvl="1"/>
            <a:r>
              <a:rPr lang="en-US" sz="2800" b="1" dirty="0" smtClean="0">
                <a:effectLst>
                  <a:glow rad="228600">
                    <a:schemeClr val="accent5">
                      <a:satMod val="175000"/>
                      <a:alpha val="40000"/>
                    </a:schemeClr>
                  </a:glow>
                </a:effectLst>
              </a:rPr>
              <a:t>The </a:t>
            </a:r>
            <a:r>
              <a:rPr lang="en-US" sz="2800" b="1" dirty="0">
                <a:effectLst>
                  <a:glow rad="228600">
                    <a:schemeClr val="accent5">
                      <a:satMod val="175000"/>
                      <a:alpha val="40000"/>
                    </a:schemeClr>
                  </a:glow>
                </a:effectLst>
              </a:rPr>
              <a:t>church is not part of the saved; the church is the saved  </a:t>
            </a:r>
            <a:r>
              <a:rPr lang="en-US" sz="2800" b="1" dirty="0" smtClean="0">
                <a:effectLst>
                  <a:glow rad="228600">
                    <a:schemeClr val="accent5">
                      <a:satMod val="175000"/>
                      <a:alpha val="40000"/>
                    </a:schemeClr>
                  </a:glow>
                </a:effectLst>
              </a:rPr>
              <a:t>(</a:t>
            </a:r>
            <a:r>
              <a:rPr lang="en-US" sz="2800" b="1" dirty="0">
                <a:effectLst>
                  <a:glow rad="228600">
                    <a:schemeClr val="accent5">
                      <a:satMod val="175000"/>
                      <a:alpha val="40000"/>
                    </a:schemeClr>
                  </a:glow>
                </a:effectLst>
              </a:rPr>
              <a:t>I Pet. 2:5, 9).</a:t>
            </a:r>
          </a:p>
          <a:p>
            <a:pPr marL="457200" lvl="1"/>
            <a:endParaRPr lang="en-US" sz="2800" b="1" dirty="0" smtClean="0">
              <a:effectLst>
                <a:glow rad="228600">
                  <a:schemeClr val="accent5">
                    <a:satMod val="175000"/>
                    <a:alpha val="40000"/>
                  </a:schemeClr>
                </a:glow>
              </a:effectLst>
              <a:latin typeface="Helvetica"/>
              <a:cs typeface="Helvetica"/>
            </a:endParaRPr>
          </a:p>
          <a:p>
            <a:pPr marL="457200" lvl="1"/>
            <a:endParaRPr lang="en-US" sz="2000" b="1" dirty="0" smtClean="0">
              <a:effectLst>
                <a:glow rad="228600">
                  <a:schemeClr val="accent5">
                    <a:satMod val="175000"/>
                    <a:alpha val="40000"/>
                  </a:schemeClr>
                </a:glow>
              </a:effectLst>
            </a:endParaRPr>
          </a:p>
          <a:p>
            <a:pPr marL="457200" lvl="1"/>
            <a:endParaRPr lang="en-US" sz="1600" b="1" dirty="0">
              <a:effectLst>
                <a:glow rad="228600">
                  <a:schemeClr val="accent5">
                    <a:satMod val="175000"/>
                    <a:alpha val="40000"/>
                  </a:schemeClr>
                </a:glow>
              </a:effectLst>
            </a:endParaRPr>
          </a:p>
          <a:p>
            <a:pPr marL="457200" indent="-457200" algn="l">
              <a:buFont typeface="Arial"/>
              <a:buChar char="•"/>
            </a:pPr>
            <a:endParaRPr lang="en-US" sz="2000" dirty="0">
              <a:effectLst>
                <a:glow rad="228600">
                  <a:schemeClr val="accent5">
                    <a:satMod val="175000"/>
                    <a:alpha val="40000"/>
                  </a:schemeClr>
                </a:glow>
              </a:effectLst>
            </a:endParaRPr>
          </a:p>
        </p:txBody>
      </p:sp>
    </p:spTree>
    <p:extLst>
      <p:ext uri="{BB962C8B-B14F-4D97-AF65-F5344CB8AC3E}">
        <p14:creationId xmlns:p14="http://schemas.microsoft.com/office/powerpoint/2010/main" val="1405483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dissolve">
                                      <p:cBhvr>
                                        <p:cTn id="7" dur="500"/>
                                        <p:tgtEl>
                                          <p:spTgt spid="9">
                                            <p:txEl>
                                              <p:pRg st="2" end="2"/>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Effect transition="in" filter="dissolve">
                                      <p:cBhvr>
                                        <p:cTn id="11" dur="500"/>
                                        <p:tgtEl>
                                          <p:spTgt spid="9">
                                            <p:txEl>
                                              <p:pRg st="3" end="3"/>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dissolve">
                                      <p:cBhvr>
                                        <p:cTn id="1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The Eternal Purpose of the NT Church</a:t>
            </a:r>
            <a:endParaRPr lang="en-US" sz="2800" dirty="0"/>
          </a:p>
        </p:txBody>
      </p:sp>
      <p:sp>
        <p:nvSpPr>
          <p:cNvPr id="9" name="Text Placeholder 8"/>
          <p:cNvSpPr>
            <a:spLocks noGrp="1"/>
          </p:cNvSpPr>
          <p:nvPr>
            <p:ph type="body" sz="quarter" idx="10"/>
          </p:nvPr>
        </p:nvSpPr>
        <p:spPr>
          <a:xfrm>
            <a:off x="468314" y="1980145"/>
            <a:ext cx="4048124"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68315" y="1685242"/>
            <a:ext cx="6152072" cy="4799169"/>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l">
              <a:buFont typeface="Arial"/>
              <a:buChar char="•"/>
            </a:pPr>
            <a:endParaRPr lang="en-US" sz="2400" dirty="0" smtClean="0">
              <a:effectLst>
                <a:glow rad="228600">
                  <a:schemeClr val="accent6">
                    <a:satMod val="175000"/>
                    <a:alpha val="40000"/>
                  </a:schemeClr>
                </a:glow>
              </a:effectLst>
            </a:endParaRPr>
          </a:p>
          <a:p>
            <a:pPr marL="342900" indent="-342900" algn="l">
              <a:buFont typeface="Arial"/>
              <a:buChar char="•"/>
            </a:pPr>
            <a:endParaRPr lang="en-US" sz="2400" b="1" dirty="0" smtClean="0">
              <a:effectLst>
                <a:glow rad="228600">
                  <a:schemeClr val="accent6">
                    <a:satMod val="175000"/>
                    <a:alpha val="40000"/>
                  </a:schemeClr>
                </a:glow>
              </a:effectLst>
            </a:endParaRPr>
          </a:p>
          <a:p>
            <a:pPr marL="342900" indent="-342900" algn="l">
              <a:buFont typeface="Arial"/>
              <a:buChar char="•"/>
            </a:pPr>
            <a:r>
              <a:rPr lang="en-US" sz="2400" b="1" dirty="0" smtClean="0">
                <a:effectLst>
                  <a:glow rad="228600">
                    <a:schemeClr val="accent6">
                      <a:satMod val="175000"/>
                      <a:alpha val="40000"/>
                    </a:schemeClr>
                  </a:glow>
                </a:effectLst>
              </a:rPr>
              <a:t>Realized at the right time in human history (Eph. 1:10-11).</a:t>
            </a:r>
          </a:p>
          <a:p>
            <a:pPr marL="342900" indent="-342900" algn="l">
              <a:buFont typeface="Arial"/>
              <a:buChar char="•"/>
            </a:pPr>
            <a:r>
              <a:rPr lang="en-US" sz="2400" b="1" dirty="0" smtClean="0">
                <a:effectLst>
                  <a:glow rad="228600">
                    <a:schemeClr val="accent6">
                      <a:satMod val="175000"/>
                      <a:alpha val="40000"/>
                    </a:schemeClr>
                  </a:glow>
                </a:effectLst>
              </a:rPr>
              <a:t>Revelation of divine mystery (3:2-9).</a:t>
            </a:r>
          </a:p>
          <a:p>
            <a:pPr marL="342900" indent="-342900" algn="l">
              <a:buFont typeface="Arial"/>
              <a:buChar char="•"/>
            </a:pPr>
            <a:r>
              <a:rPr lang="en-US" sz="2400" b="1" dirty="0" smtClean="0">
                <a:effectLst>
                  <a:glow rad="228600">
                    <a:schemeClr val="accent6">
                      <a:satMod val="175000"/>
                      <a:alpha val="40000"/>
                    </a:schemeClr>
                  </a:glow>
                </a:effectLst>
              </a:rPr>
              <a:t>Manifestation of God’s wisdom in the church (3:10-11).</a:t>
            </a:r>
          </a:p>
          <a:p>
            <a:pPr marL="342900" indent="-342900" algn="l">
              <a:buFont typeface="Arial"/>
              <a:buChar char="•"/>
            </a:pPr>
            <a:r>
              <a:rPr lang="en-US" sz="2400" b="1" dirty="0" smtClean="0">
                <a:effectLst>
                  <a:glow rad="228600">
                    <a:schemeClr val="accent6">
                      <a:satMod val="175000"/>
                      <a:alpha val="40000"/>
                    </a:schemeClr>
                  </a:glow>
                </a:effectLst>
              </a:rPr>
              <a:t>Promise of God – First Pentecost after the resurrection of Jesus in Jerusalem (Isa. 2:2; Daniel 2:44-45; Matt. 3:2; Mark 9:1; Luke 24:46-49; Acts 1:6-8; 2:1-4; Col. 1:13; Heb. 12:28-29).</a:t>
            </a:r>
            <a:endParaRPr lang="en-US" sz="2400" dirty="0" smtClean="0">
              <a:effectLst>
                <a:glow rad="228600">
                  <a:schemeClr val="accent6">
                    <a:satMod val="175000"/>
                    <a:alpha val="40000"/>
                  </a:schemeClr>
                </a:glow>
              </a:effectLst>
            </a:endParaRPr>
          </a:p>
          <a:p>
            <a:pPr marL="1257300" lvl="1" indent="-342900"/>
            <a:endParaRPr lang="en-US" sz="2400" dirty="0" smtClean="0">
              <a:effectLst>
                <a:glow rad="228600">
                  <a:schemeClr val="accent6">
                    <a:satMod val="175000"/>
                    <a:alpha val="40000"/>
                  </a:schemeClr>
                </a:glow>
              </a:effectLst>
            </a:endParaRPr>
          </a:p>
          <a:p>
            <a:pPr marL="1257300" lvl="1" indent="-342900"/>
            <a:endParaRPr lang="en-US" sz="2400" dirty="0" smtClean="0">
              <a:effectLst>
                <a:glow rad="228600">
                  <a:schemeClr val="accent6">
                    <a:satMod val="175000"/>
                    <a:alpha val="40000"/>
                  </a:schemeClr>
                </a:glow>
              </a:effectLst>
            </a:endParaRPr>
          </a:p>
        </p:txBody>
      </p:sp>
      <p:sp>
        <p:nvSpPr>
          <p:cNvPr id="3" name="Rectangle 2"/>
          <p:cNvSpPr/>
          <p:nvPr/>
        </p:nvSpPr>
        <p:spPr>
          <a:xfrm>
            <a:off x="4627563" y="1908900"/>
            <a:ext cx="4032250" cy="815608"/>
          </a:xfrm>
          <a:prstGeom prst="rect">
            <a:avLst/>
          </a:prstGeom>
        </p:spPr>
        <p:txBody>
          <a:bodyPr wrap="square">
            <a:spAutoFit/>
          </a:bodyPr>
          <a:lstStyle/>
          <a:p>
            <a:pPr marL="0" lvl="2" algn="ctr"/>
            <a:endParaRPr lang="en-US" sz="2300" dirty="0" smtClean="0">
              <a:latin typeface="Georgia"/>
              <a:cs typeface="Georgia"/>
            </a:endParaRPr>
          </a:p>
          <a:p>
            <a:pPr algn="ctr"/>
            <a:r>
              <a:rPr lang="en-US" sz="2300" dirty="0" smtClean="0">
                <a:latin typeface="Georgia"/>
                <a:cs typeface="Georgia"/>
              </a:rPr>
              <a:t> </a:t>
            </a:r>
          </a:p>
        </p:txBody>
      </p:sp>
      <p:pic>
        <p:nvPicPr>
          <p:cNvPr id="7" name="droppedImage.pdf"/>
          <p:cNvPicPr/>
          <p:nvPr/>
        </p:nvPicPr>
        <p:blipFill>
          <a:blip r:embed="rId2">
            <a:extLst/>
          </a:blip>
          <a:stretch>
            <a:fillRect/>
          </a:stretch>
        </p:blipFill>
        <p:spPr>
          <a:xfrm>
            <a:off x="6620387" y="1313396"/>
            <a:ext cx="2523613" cy="5320972"/>
          </a:xfrm>
          <a:prstGeom prst="rect">
            <a:avLst/>
          </a:prstGeom>
          <a:ln w="12700">
            <a:miter lim="400000"/>
          </a:ln>
        </p:spPr>
      </p:pic>
      <p:sp>
        <p:nvSpPr>
          <p:cNvPr id="2" name="Rectangle 1"/>
          <p:cNvSpPr/>
          <p:nvPr/>
        </p:nvSpPr>
        <p:spPr>
          <a:xfrm>
            <a:off x="2286000" y="889843"/>
            <a:ext cx="4572000" cy="369332"/>
          </a:xfrm>
          <a:prstGeom prst="rect">
            <a:avLst/>
          </a:prstGeom>
        </p:spPr>
        <p:txBody>
          <a:bodyPr>
            <a:spAutoFit/>
          </a:bodyPr>
          <a:lstStyle/>
          <a:p>
            <a:pPr lvl="3"/>
            <a:r>
              <a:rPr lang="en-US" dirty="0" smtClean="0"/>
              <a:t>.</a:t>
            </a:r>
            <a:endParaRPr lang="en-US" sz="1600" dirty="0"/>
          </a:p>
        </p:txBody>
      </p:sp>
    </p:spTree>
    <p:extLst>
      <p:ext uri="{BB962C8B-B14F-4D97-AF65-F5344CB8AC3E}">
        <p14:creationId xmlns:p14="http://schemas.microsoft.com/office/powerpoint/2010/main" val="2486786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0"/>
                                        <p:tgtEl>
                                          <p:spTgt spid="5">
                                            <p:txEl>
                                              <p:pRg st="4" end="4"/>
                                            </p:txEl>
                                          </p:spTgt>
                                        </p:tgtEl>
                                      </p:cBhvr>
                                    </p:animEffect>
                                    <p:anim calcmode="lin" valueType="num">
                                      <p:cBhvr>
                                        <p:cTn id="2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1000"/>
                                        <p:tgtEl>
                                          <p:spTgt spid="5">
                                            <p:txEl>
                                              <p:pRg st="5" end="5"/>
                                            </p:txEl>
                                          </p:spTgt>
                                        </p:tgtEl>
                                      </p:cBhvr>
                                    </p:animEffect>
                                    <p:anim calcmode="lin" valueType="num">
                                      <p:cBhvr>
                                        <p:cTn id="3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Entrance Into The NT Church</a:t>
            </a:r>
            <a:endParaRPr lang="en-US" sz="2800" dirty="0"/>
          </a:p>
        </p:txBody>
      </p:sp>
      <p:sp>
        <p:nvSpPr>
          <p:cNvPr id="9" name="Text Placeholder 8"/>
          <p:cNvSpPr>
            <a:spLocks noGrp="1"/>
          </p:cNvSpPr>
          <p:nvPr>
            <p:ph type="body" sz="quarter" idx="10"/>
          </p:nvPr>
        </p:nvSpPr>
        <p:spPr>
          <a:xfrm>
            <a:off x="468314" y="1980145"/>
            <a:ext cx="4048124"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68315" y="1685242"/>
            <a:ext cx="6152072" cy="4799169"/>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a:buChar char="•"/>
            </a:pPr>
            <a:endParaRPr lang="en-US" sz="2000" b="1" dirty="0" smtClean="0">
              <a:effectLst>
                <a:glow rad="139700">
                  <a:schemeClr val="accent6">
                    <a:satMod val="175000"/>
                    <a:alpha val="40000"/>
                  </a:schemeClr>
                </a:glow>
              </a:effectLst>
            </a:endParaRPr>
          </a:p>
          <a:p>
            <a:pPr marL="342900" indent="-342900">
              <a:buFont typeface="Arial"/>
              <a:buChar char="•"/>
            </a:pPr>
            <a:endParaRPr lang="en-US" sz="2000" b="1" dirty="0" smtClean="0">
              <a:effectLst>
                <a:glow rad="139700">
                  <a:schemeClr val="accent6">
                    <a:satMod val="175000"/>
                    <a:alpha val="40000"/>
                  </a:schemeClr>
                </a:glow>
              </a:effectLst>
            </a:endParaRPr>
          </a:p>
          <a:p>
            <a:r>
              <a:rPr lang="en-US" sz="2800" b="1" i="1" dirty="0">
                <a:effectLst>
                  <a:glow rad="139700">
                    <a:schemeClr val="accent6">
                      <a:satMod val="175000"/>
                      <a:alpha val="40000"/>
                    </a:schemeClr>
                  </a:glow>
                </a:effectLst>
              </a:rPr>
              <a:t>“So then, those who had received his word were baptized; and that day there were added to them about three thousand souls…And the Lord was adding to their number day by day those who were  </a:t>
            </a:r>
            <a:r>
              <a:rPr lang="en-US" sz="2800" b="1" i="1" dirty="0" smtClean="0">
                <a:effectLst>
                  <a:glow rad="139700">
                    <a:schemeClr val="accent6">
                      <a:satMod val="175000"/>
                      <a:alpha val="40000"/>
                    </a:schemeClr>
                  </a:glow>
                </a:effectLst>
              </a:rPr>
              <a:t>      being </a:t>
            </a:r>
            <a:r>
              <a:rPr lang="en-US" sz="2800" b="1" i="1" dirty="0">
                <a:effectLst>
                  <a:glow rad="139700">
                    <a:schemeClr val="accent6">
                      <a:satMod val="175000"/>
                      <a:alpha val="40000"/>
                    </a:schemeClr>
                  </a:glow>
                </a:effectLst>
              </a:rPr>
              <a:t>saved” </a:t>
            </a:r>
            <a:endParaRPr lang="en-US" sz="2800" b="1" i="1" dirty="0" smtClean="0">
              <a:effectLst>
                <a:glow rad="139700">
                  <a:schemeClr val="accent6">
                    <a:satMod val="175000"/>
                    <a:alpha val="40000"/>
                  </a:schemeClr>
                </a:glow>
              </a:effectLst>
            </a:endParaRPr>
          </a:p>
          <a:p>
            <a:r>
              <a:rPr lang="en-US" sz="2000" b="1" i="1" dirty="0" smtClean="0">
                <a:effectLst>
                  <a:glow rad="139700">
                    <a:schemeClr val="accent6">
                      <a:satMod val="175000"/>
                      <a:alpha val="40000"/>
                    </a:schemeClr>
                  </a:glow>
                </a:effectLst>
              </a:rPr>
              <a:t>(</a:t>
            </a:r>
            <a:r>
              <a:rPr lang="en-US" sz="2000" b="1" i="1" dirty="0">
                <a:effectLst>
                  <a:glow rad="139700">
                    <a:schemeClr val="accent6">
                      <a:satMod val="175000"/>
                      <a:alpha val="40000"/>
                    </a:schemeClr>
                  </a:glow>
                </a:effectLst>
              </a:rPr>
              <a:t>Acts 2:41, 47)</a:t>
            </a:r>
            <a:r>
              <a:rPr lang="en-US" sz="2800" b="1" i="1" dirty="0">
                <a:effectLst>
                  <a:glow rad="139700">
                    <a:schemeClr val="accent6">
                      <a:satMod val="175000"/>
                      <a:alpha val="40000"/>
                    </a:schemeClr>
                  </a:glow>
                </a:effectLst>
              </a:rPr>
              <a:t>.</a:t>
            </a:r>
            <a:endParaRPr lang="en-US" sz="2400" b="1" dirty="0">
              <a:effectLst>
                <a:glow rad="139700">
                  <a:schemeClr val="accent6">
                    <a:satMod val="175000"/>
                    <a:alpha val="40000"/>
                  </a:schemeClr>
                </a:glow>
              </a:effectLst>
            </a:endParaRPr>
          </a:p>
          <a:p>
            <a:pPr marL="342900" indent="-342900">
              <a:buFont typeface="Arial"/>
              <a:buChar char="•"/>
            </a:pPr>
            <a:endParaRPr lang="en-US" sz="1800" b="1" dirty="0" smtClean="0">
              <a:effectLst>
                <a:glow rad="139700">
                  <a:schemeClr val="accent6">
                    <a:satMod val="175000"/>
                    <a:alpha val="40000"/>
                  </a:schemeClr>
                </a:glow>
              </a:effectLst>
            </a:endParaRPr>
          </a:p>
          <a:p>
            <a:pPr marL="1257300" lvl="1" indent="-342900" algn="ctr"/>
            <a:endParaRPr lang="en-US" sz="2000" b="1" dirty="0" smtClean="0">
              <a:effectLst>
                <a:glow rad="139700">
                  <a:schemeClr val="accent6">
                    <a:satMod val="175000"/>
                    <a:alpha val="40000"/>
                  </a:schemeClr>
                </a:glow>
              </a:effectLst>
            </a:endParaRPr>
          </a:p>
        </p:txBody>
      </p:sp>
      <p:sp>
        <p:nvSpPr>
          <p:cNvPr id="3" name="Rectangle 2"/>
          <p:cNvSpPr/>
          <p:nvPr/>
        </p:nvSpPr>
        <p:spPr>
          <a:xfrm>
            <a:off x="4627563" y="1908900"/>
            <a:ext cx="4032250" cy="815608"/>
          </a:xfrm>
          <a:prstGeom prst="rect">
            <a:avLst/>
          </a:prstGeom>
        </p:spPr>
        <p:txBody>
          <a:bodyPr wrap="square">
            <a:spAutoFit/>
          </a:bodyPr>
          <a:lstStyle/>
          <a:p>
            <a:pPr marL="0" lvl="2" algn="ctr"/>
            <a:endParaRPr lang="en-US" sz="2300" dirty="0" smtClean="0">
              <a:latin typeface="Georgia"/>
              <a:cs typeface="Georgia"/>
            </a:endParaRPr>
          </a:p>
          <a:p>
            <a:pPr algn="ctr"/>
            <a:r>
              <a:rPr lang="en-US" sz="2300" dirty="0" smtClean="0">
                <a:latin typeface="Georgia"/>
                <a:cs typeface="Georgia"/>
              </a:rPr>
              <a:t> </a:t>
            </a:r>
          </a:p>
        </p:txBody>
      </p:sp>
      <p:pic>
        <p:nvPicPr>
          <p:cNvPr id="7" name="droppedImage.pdf"/>
          <p:cNvPicPr/>
          <p:nvPr/>
        </p:nvPicPr>
        <p:blipFill>
          <a:blip r:embed="rId2">
            <a:extLst/>
          </a:blip>
          <a:stretch>
            <a:fillRect/>
          </a:stretch>
        </p:blipFill>
        <p:spPr>
          <a:xfrm>
            <a:off x="6620387" y="1313396"/>
            <a:ext cx="2523613" cy="5320972"/>
          </a:xfrm>
          <a:prstGeom prst="rect">
            <a:avLst/>
          </a:prstGeom>
          <a:ln w="12700">
            <a:miter lim="400000"/>
          </a:ln>
        </p:spPr>
      </p:pic>
      <p:sp>
        <p:nvSpPr>
          <p:cNvPr id="2" name="Rectangle 1"/>
          <p:cNvSpPr/>
          <p:nvPr/>
        </p:nvSpPr>
        <p:spPr>
          <a:xfrm>
            <a:off x="2286000" y="889843"/>
            <a:ext cx="4572000" cy="369332"/>
          </a:xfrm>
          <a:prstGeom prst="rect">
            <a:avLst/>
          </a:prstGeom>
        </p:spPr>
        <p:txBody>
          <a:bodyPr>
            <a:spAutoFit/>
          </a:bodyPr>
          <a:lstStyle/>
          <a:p>
            <a:pPr lvl="3"/>
            <a:r>
              <a:rPr lang="en-US" dirty="0" smtClean="0"/>
              <a:t>.</a:t>
            </a:r>
            <a:endParaRPr lang="en-US" sz="1600" dirty="0"/>
          </a:p>
        </p:txBody>
      </p:sp>
    </p:spTree>
    <p:extLst>
      <p:ext uri="{BB962C8B-B14F-4D97-AF65-F5344CB8AC3E}">
        <p14:creationId xmlns:p14="http://schemas.microsoft.com/office/powerpoint/2010/main" val="3121304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Entrance Into The NT Church</a:t>
            </a:r>
            <a:endParaRPr lang="en-US" sz="2800" dirty="0"/>
          </a:p>
        </p:txBody>
      </p:sp>
      <p:sp>
        <p:nvSpPr>
          <p:cNvPr id="9" name="Text Placeholder 8"/>
          <p:cNvSpPr>
            <a:spLocks noGrp="1"/>
          </p:cNvSpPr>
          <p:nvPr>
            <p:ph type="body" sz="quarter" idx="10"/>
          </p:nvPr>
        </p:nvSpPr>
        <p:spPr>
          <a:xfrm>
            <a:off x="468314" y="1980145"/>
            <a:ext cx="4048124"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68315" y="1685242"/>
            <a:ext cx="6152072" cy="4799169"/>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l">
              <a:buFont typeface="Arial"/>
              <a:buChar char="•"/>
            </a:pPr>
            <a:endParaRPr lang="en-US" sz="2400" b="1" dirty="0" smtClean="0">
              <a:effectLst>
                <a:glow rad="139700">
                  <a:schemeClr val="accent6">
                    <a:satMod val="175000"/>
                    <a:alpha val="40000"/>
                  </a:schemeClr>
                </a:glow>
              </a:effectLst>
            </a:endParaRPr>
          </a:p>
          <a:p>
            <a:pPr marL="342900" indent="-342900" algn="l">
              <a:buFont typeface="Arial"/>
              <a:buChar char="•"/>
            </a:pPr>
            <a:endParaRPr lang="en-US" sz="2400" b="1" dirty="0" smtClean="0">
              <a:effectLst>
                <a:glow rad="139700">
                  <a:schemeClr val="accent6">
                    <a:satMod val="175000"/>
                    <a:alpha val="40000"/>
                  </a:schemeClr>
                </a:glow>
              </a:effectLst>
            </a:endParaRPr>
          </a:p>
          <a:p>
            <a:pPr marL="457200" lvl="1" indent="0">
              <a:buNone/>
            </a:pPr>
            <a:endParaRPr lang="en-US" sz="2800" b="1" dirty="0">
              <a:effectLst>
                <a:glow rad="139700">
                  <a:schemeClr val="accent6">
                    <a:satMod val="175000"/>
                    <a:alpha val="40000"/>
                  </a:schemeClr>
                </a:glow>
              </a:effectLst>
            </a:endParaRPr>
          </a:p>
          <a:p>
            <a:r>
              <a:rPr lang="en-US" sz="3200" b="1" i="1" dirty="0">
                <a:effectLst>
                  <a:glow rad="139700">
                    <a:schemeClr val="accent6">
                      <a:satMod val="175000"/>
                      <a:alpha val="40000"/>
                    </a:schemeClr>
                  </a:glow>
                </a:effectLst>
              </a:rPr>
              <a:t>“For by one Spirit we were all baptized into one body, whether Jews or Greeks, whether slaves or free, and we were all made to drink of one Spirit” </a:t>
            </a:r>
            <a:endParaRPr lang="en-US" sz="3200" b="1" i="1" dirty="0" smtClean="0">
              <a:effectLst>
                <a:glow rad="139700">
                  <a:schemeClr val="accent6">
                    <a:satMod val="175000"/>
                    <a:alpha val="40000"/>
                  </a:schemeClr>
                </a:glow>
              </a:effectLst>
            </a:endParaRPr>
          </a:p>
          <a:p>
            <a:r>
              <a:rPr lang="en-US" sz="2400" b="1" i="1" dirty="0" smtClean="0">
                <a:effectLst>
                  <a:glow rad="139700">
                    <a:schemeClr val="accent6">
                      <a:satMod val="175000"/>
                      <a:alpha val="40000"/>
                    </a:schemeClr>
                  </a:glow>
                </a:effectLst>
              </a:rPr>
              <a:t>(</a:t>
            </a:r>
            <a:r>
              <a:rPr lang="en-US" sz="2400" b="1" i="1" dirty="0">
                <a:effectLst>
                  <a:glow rad="139700">
                    <a:schemeClr val="accent6">
                      <a:satMod val="175000"/>
                      <a:alpha val="40000"/>
                    </a:schemeClr>
                  </a:glow>
                </a:effectLst>
              </a:rPr>
              <a:t>I Corinthians 12:13). </a:t>
            </a:r>
            <a:endParaRPr lang="en-US" sz="2000" b="1" dirty="0">
              <a:effectLst>
                <a:glow rad="139700">
                  <a:schemeClr val="accent6">
                    <a:satMod val="175000"/>
                    <a:alpha val="40000"/>
                  </a:schemeClr>
                </a:glow>
              </a:effectLst>
            </a:endParaRPr>
          </a:p>
          <a:p>
            <a:pPr marL="457200" lvl="1" indent="0">
              <a:buNone/>
            </a:pPr>
            <a:endParaRPr lang="en-US" sz="2800" b="1" dirty="0">
              <a:effectLst>
                <a:glow rad="139700">
                  <a:schemeClr val="accent6">
                    <a:satMod val="175000"/>
                    <a:alpha val="40000"/>
                  </a:schemeClr>
                </a:glow>
              </a:effectLst>
            </a:endParaRPr>
          </a:p>
          <a:p>
            <a:pPr marL="342900" indent="-342900" algn="l">
              <a:buFont typeface="Arial"/>
              <a:buChar char="•"/>
            </a:pPr>
            <a:endParaRPr lang="en-US" sz="2000" b="1" dirty="0" smtClean="0">
              <a:effectLst>
                <a:glow rad="139700">
                  <a:schemeClr val="accent6">
                    <a:satMod val="175000"/>
                    <a:alpha val="40000"/>
                  </a:schemeClr>
                </a:glow>
              </a:effectLst>
            </a:endParaRPr>
          </a:p>
          <a:p>
            <a:pPr marL="1257300" lvl="1" indent="-342900"/>
            <a:endParaRPr lang="en-US" sz="2400" b="1" dirty="0" smtClean="0">
              <a:effectLst>
                <a:glow rad="139700">
                  <a:schemeClr val="accent6">
                    <a:satMod val="175000"/>
                    <a:alpha val="40000"/>
                  </a:schemeClr>
                </a:glow>
              </a:effectLst>
            </a:endParaRPr>
          </a:p>
        </p:txBody>
      </p:sp>
      <p:sp>
        <p:nvSpPr>
          <p:cNvPr id="3" name="Rectangle 2"/>
          <p:cNvSpPr/>
          <p:nvPr/>
        </p:nvSpPr>
        <p:spPr>
          <a:xfrm>
            <a:off x="4627563" y="1908900"/>
            <a:ext cx="4032250" cy="815608"/>
          </a:xfrm>
          <a:prstGeom prst="rect">
            <a:avLst/>
          </a:prstGeom>
        </p:spPr>
        <p:txBody>
          <a:bodyPr wrap="square">
            <a:spAutoFit/>
          </a:bodyPr>
          <a:lstStyle/>
          <a:p>
            <a:pPr marL="0" lvl="2" algn="ctr"/>
            <a:endParaRPr lang="en-US" sz="2300" dirty="0" smtClean="0">
              <a:latin typeface="Georgia"/>
              <a:cs typeface="Georgia"/>
            </a:endParaRPr>
          </a:p>
          <a:p>
            <a:pPr algn="ctr"/>
            <a:r>
              <a:rPr lang="en-US" sz="2300" dirty="0" smtClean="0">
                <a:latin typeface="Georgia"/>
                <a:cs typeface="Georgia"/>
              </a:rPr>
              <a:t> </a:t>
            </a:r>
          </a:p>
        </p:txBody>
      </p:sp>
      <p:pic>
        <p:nvPicPr>
          <p:cNvPr id="7" name="droppedImage.pdf"/>
          <p:cNvPicPr/>
          <p:nvPr/>
        </p:nvPicPr>
        <p:blipFill>
          <a:blip r:embed="rId2">
            <a:extLst/>
          </a:blip>
          <a:stretch>
            <a:fillRect/>
          </a:stretch>
        </p:blipFill>
        <p:spPr>
          <a:xfrm>
            <a:off x="6620387" y="1313396"/>
            <a:ext cx="2523613" cy="5320972"/>
          </a:xfrm>
          <a:prstGeom prst="rect">
            <a:avLst/>
          </a:prstGeom>
          <a:ln w="12700">
            <a:miter lim="400000"/>
          </a:ln>
        </p:spPr>
      </p:pic>
      <p:sp>
        <p:nvSpPr>
          <p:cNvPr id="2" name="Rectangle 1"/>
          <p:cNvSpPr/>
          <p:nvPr/>
        </p:nvSpPr>
        <p:spPr>
          <a:xfrm>
            <a:off x="2286000" y="889843"/>
            <a:ext cx="4572000" cy="369332"/>
          </a:xfrm>
          <a:prstGeom prst="rect">
            <a:avLst/>
          </a:prstGeom>
        </p:spPr>
        <p:txBody>
          <a:bodyPr>
            <a:spAutoFit/>
          </a:bodyPr>
          <a:lstStyle/>
          <a:p>
            <a:pPr lvl="3"/>
            <a:r>
              <a:rPr lang="en-US" dirty="0" smtClean="0"/>
              <a:t>.</a:t>
            </a:r>
            <a:endParaRPr lang="en-US" sz="1600" dirty="0"/>
          </a:p>
        </p:txBody>
      </p:sp>
    </p:spTree>
    <p:extLst>
      <p:ext uri="{BB962C8B-B14F-4D97-AF65-F5344CB8AC3E}">
        <p14:creationId xmlns:p14="http://schemas.microsoft.com/office/powerpoint/2010/main" val="120802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4000" b="1" dirty="0" smtClean="0">
                <a:effectLst>
                  <a:glow rad="101600">
                    <a:schemeClr val="bg1">
                      <a:alpha val="75000"/>
                    </a:schemeClr>
                  </a:glow>
                </a:effectLst>
              </a:rPr>
              <a:t>Entrance Into The NT Church</a:t>
            </a:r>
            <a:endParaRPr lang="en-US" sz="4000" dirty="0"/>
          </a:p>
        </p:txBody>
      </p:sp>
      <p:sp>
        <p:nvSpPr>
          <p:cNvPr id="9" name="Text Placeholder 8"/>
          <p:cNvSpPr>
            <a:spLocks noGrp="1"/>
          </p:cNvSpPr>
          <p:nvPr>
            <p:ph type="body" sz="quarter" idx="10"/>
          </p:nvPr>
        </p:nvSpPr>
        <p:spPr>
          <a:xfrm>
            <a:off x="468314" y="1980145"/>
            <a:ext cx="4048124"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68315" y="1685242"/>
            <a:ext cx="6152072" cy="4799169"/>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l">
              <a:buFont typeface="Arial"/>
              <a:buChar char="•"/>
            </a:pPr>
            <a:endParaRPr lang="en-US" sz="2000" b="1" dirty="0" smtClean="0">
              <a:effectLst>
                <a:glow rad="228600">
                  <a:schemeClr val="accent5">
                    <a:satMod val="175000"/>
                    <a:alpha val="40000"/>
                  </a:schemeClr>
                </a:glow>
              </a:effectLst>
            </a:endParaRPr>
          </a:p>
          <a:p>
            <a:pPr marL="342900" indent="-342900" algn="l">
              <a:buFont typeface="Arial"/>
              <a:buChar char="•"/>
            </a:pPr>
            <a:endParaRPr lang="en-US" sz="2000" b="1" dirty="0" smtClean="0">
              <a:effectLst>
                <a:glow rad="228600">
                  <a:schemeClr val="accent5">
                    <a:satMod val="175000"/>
                    <a:alpha val="40000"/>
                  </a:schemeClr>
                </a:glow>
              </a:effectLst>
            </a:endParaRPr>
          </a:p>
          <a:p>
            <a:r>
              <a:rPr lang="en-US" sz="2800" b="1" i="1" dirty="0" smtClean="0">
                <a:effectLst>
                  <a:glow rad="228600">
                    <a:schemeClr val="accent5">
                      <a:satMod val="175000"/>
                      <a:alpha val="40000"/>
                    </a:schemeClr>
                  </a:glow>
                </a:effectLst>
              </a:rPr>
              <a:t>“</a:t>
            </a:r>
            <a:r>
              <a:rPr lang="en-US" sz="2800" b="1" i="1" dirty="0">
                <a:effectLst>
                  <a:glow rad="228600">
                    <a:schemeClr val="accent5">
                      <a:satMod val="175000"/>
                      <a:alpha val="40000"/>
                    </a:schemeClr>
                  </a:glow>
                </a:effectLst>
              </a:rPr>
              <a:t>For you are all sons of God through faith in Christ Jesus. For all of you who were baptized into Christ have clothed yourselves with Christ. There is neither Jew nor Greek, there is neither slave nor free man, there is neither male nor female; for you are all one in Christ Jesus” </a:t>
            </a:r>
            <a:endParaRPr lang="en-US" sz="2800" b="1" i="1" dirty="0" smtClean="0">
              <a:effectLst>
                <a:glow rad="228600">
                  <a:schemeClr val="accent5">
                    <a:satMod val="175000"/>
                    <a:alpha val="40000"/>
                  </a:schemeClr>
                </a:glow>
              </a:effectLst>
            </a:endParaRPr>
          </a:p>
          <a:p>
            <a:r>
              <a:rPr lang="en-US" sz="2000" b="1" i="1" dirty="0" smtClean="0">
                <a:effectLst>
                  <a:glow rad="228600">
                    <a:schemeClr val="accent5">
                      <a:satMod val="175000"/>
                      <a:alpha val="40000"/>
                    </a:schemeClr>
                  </a:glow>
                </a:effectLst>
              </a:rPr>
              <a:t>(</a:t>
            </a:r>
            <a:r>
              <a:rPr lang="en-US" sz="2000" b="1" i="1" dirty="0">
                <a:effectLst>
                  <a:glow rad="228600">
                    <a:schemeClr val="accent5">
                      <a:satMod val="175000"/>
                      <a:alpha val="40000"/>
                    </a:schemeClr>
                  </a:glow>
                </a:effectLst>
              </a:rPr>
              <a:t>Gal. 3:26-28).</a:t>
            </a:r>
            <a:endParaRPr lang="en-US" sz="1800" b="1" dirty="0">
              <a:effectLst>
                <a:glow rad="228600">
                  <a:schemeClr val="accent5">
                    <a:satMod val="175000"/>
                    <a:alpha val="40000"/>
                  </a:schemeClr>
                </a:glow>
              </a:effectLst>
            </a:endParaRPr>
          </a:p>
          <a:p>
            <a:pPr marL="342900" indent="-342900" algn="l">
              <a:buFont typeface="Arial"/>
              <a:buChar char="•"/>
            </a:pPr>
            <a:endParaRPr lang="en-US" sz="1400" b="1" dirty="0" smtClean="0">
              <a:effectLst>
                <a:glow rad="228600">
                  <a:schemeClr val="accent5">
                    <a:satMod val="175000"/>
                    <a:alpha val="40000"/>
                  </a:schemeClr>
                </a:glow>
              </a:effectLst>
            </a:endParaRPr>
          </a:p>
          <a:p>
            <a:pPr marL="1257300" lvl="1" indent="-342900"/>
            <a:endParaRPr lang="en-US" sz="2000" b="1" dirty="0" smtClean="0">
              <a:effectLst>
                <a:glow rad="228600">
                  <a:schemeClr val="accent5">
                    <a:satMod val="175000"/>
                    <a:alpha val="40000"/>
                  </a:schemeClr>
                </a:glow>
              </a:effectLst>
            </a:endParaRPr>
          </a:p>
        </p:txBody>
      </p:sp>
      <p:sp>
        <p:nvSpPr>
          <p:cNvPr id="3" name="Rectangle 2"/>
          <p:cNvSpPr/>
          <p:nvPr/>
        </p:nvSpPr>
        <p:spPr>
          <a:xfrm>
            <a:off x="4627563" y="1908900"/>
            <a:ext cx="4032250" cy="815608"/>
          </a:xfrm>
          <a:prstGeom prst="rect">
            <a:avLst/>
          </a:prstGeom>
        </p:spPr>
        <p:txBody>
          <a:bodyPr wrap="square">
            <a:spAutoFit/>
          </a:bodyPr>
          <a:lstStyle/>
          <a:p>
            <a:pPr marL="0" lvl="2" algn="ctr"/>
            <a:endParaRPr lang="en-US" sz="2300" dirty="0" smtClean="0">
              <a:latin typeface="Georgia"/>
              <a:cs typeface="Georgia"/>
            </a:endParaRPr>
          </a:p>
          <a:p>
            <a:pPr algn="ctr"/>
            <a:r>
              <a:rPr lang="en-US" sz="2300" dirty="0" smtClean="0">
                <a:latin typeface="Georgia"/>
                <a:cs typeface="Georgia"/>
              </a:rPr>
              <a:t> </a:t>
            </a:r>
          </a:p>
        </p:txBody>
      </p:sp>
      <p:pic>
        <p:nvPicPr>
          <p:cNvPr id="7" name="droppedImage.pdf"/>
          <p:cNvPicPr/>
          <p:nvPr/>
        </p:nvPicPr>
        <p:blipFill>
          <a:blip r:embed="rId2">
            <a:extLst/>
          </a:blip>
          <a:stretch>
            <a:fillRect/>
          </a:stretch>
        </p:blipFill>
        <p:spPr>
          <a:xfrm>
            <a:off x="6620387" y="1313396"/>
            <a:ext cx="2523613" cy="5320972"/>
          </a:xfrm>
          <a:prstGeom prst="rect">
            <a:avLst/>
          </a:prstGeom>
          <a:ln w="12700">
            <a:miter lim="400000"/>
          </a:ln>
        </p:spPr>
      </p:pic>
      <p:sp>
        <p:nvSpPr>
          <p:cNvPr id="2" name="Rectangle 1"/>
          <p:cNvSpPr/>
          <p:nvPr/>
        </p:nvSpPr>
        <p:spPr>
          <a:xfrm>
            <a:off x="2286000" y="889843"/>
            <a:ext cx="4572000" cy="369332"/>
          </a:xfrm>
          <a:prstGeom prst="rect">
            <a:avLst/>
          </a:prstGeom>
        </p:spPr>
        <p:txBody>
          <a:bodyPr>
            <a:spAutoFit/>
          </a:bodyPr>
          <a:lstStyle/>
          <a:p>
            <a:pPr lvl="3"/>
            <a:r>
              <a:rPr lang="en-US" dirty="0" smtClean="0"/>
              <a:t>.</a:t>
            </a:r>
            <a:endParaRPr lang="en-US" sz="1600" dirty="0"/>
          </a:p>
        </p:txBody>
      </p:sp>
    </p:spTree>
    <p:extLst>
      <p:ext uri="{BB962C8B-B14F-4D97-AF65-F5344CB8AC3E}">
        <p14:creationId xmlns:p14="http://schemas.microsoft.com/office/powerpoint/2010/main" val="120802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442581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effectLst>
                  <a:glow rad="101600">
                    <a:schemeClr val="bg1">
                      <a:alpha val="75000"/>
                    </a:schemeClr>
                  </a:glow>
                </a:effectLst>
              </a:rPr>
              <a:t>Christ Is Our Savior</a:t>
            </a:r>
            <a:endParaRPr lang="en-US" dirty="0"/>
          </a:p>
        </p:txBody>
      </p:sp>
      <p:sp>
        <p:nvSpPr>
          <p:cNvPr id="9" name="Text Placeholder 8"/>
          <p:cNvSpPr>
            <a:spLocks noGrp="1"/>
          </p:cNvSpPr>
          <p:nvPr>
            <p:ph type="body" sz="quarter" idx="10"/>
          </p:nvPr>
        </p:nvSpPr>
        <p:spPr>
          <a:xfrm>
            <a:off x="468313" y="1861083"/>
            <a:ext cx="8151812"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r>
              <a:rPr lang="en-US" sz="2400" b="1" dirty="0" smtClean="0">
                <a:effectLst>
                  <a:glow rad="228600">
                    <a:schemeClr val="accent6">
                      <a:satMod val="175000"/>
                      <a:alpha val="40000"/>
                    </a:schemeClr>
                  </a:glow>
                </a:effectLst>
              </a:rPr>
              <a:t>The Church does not save me, Christ does! (John 14:6; Acts 4:12; Eph. 5:23)</a:t>
            </a:r>
          </a:p>
          <a:p>
            <a:pPr marL="457200" lvl="1"/>
            <a:r>
              <a:rPr lang="en-US" sz="2400" b="1" dirty="0" smtClean="0">
                <a:effectLst>
                  <a:glow rad="228600">
                    <a:schemeClr val="accent6">
                      <a:satMod val="175000"/>
                      <a:alpha val="40000"/>
                    </a:schemeClr>
                  </a:glow>
                </a:effectLst>
              </a:rPr>
              <a:t>The Church is the Saved:</a:t>
            </a:r>
          </a:p>
          <a:p>
            <a:pPr marL="1257300" lvl="2" indent="-342900">
              <a:buFont typeface="Arial"/>
              <a:buChar char="•"/>
            </a:pPr>
            <a:r>
              <a:rPr lang="en-US" sz="2300" b="1" dirty="0">
                <a:effectLst>
                  <a:glow rad="228600">
                    <a:schemeClr val="accent6">
                      <a:satMod val="175000"/>
                      <a:alpha val="40000"/>
                    </a:schemeClr>
                  </a:glow>
                </a:effectLst>
              </a:rPr>
              <a:t>The church is the effect of our salvation, “So then, those who had received His word were baptized; and that day there were added about three thousand souls…praising God and having favor with all the people. And the Lord was adding to their number day by day those who were being saved” (Acts 2:41, 47)</a:t>
            </a:r>
            <a:r>
              <a:rPr lang="en-US" sz="2300" b="1" dirty="0" smtClean="0">
                <a:effectLst>
                  <a:glow rad="228600">
                    <a:schemeClr val="accent6">
                      <a:satMod val="175000"/>
                      <a:alpha val="40000"/>
                    </a:schemeClr>
                  </a:glow>
                </a:effectLst>
              </a:rPr>
              <a:t>.</a:t>
            </a:r>
            <a:endParaRPr lang="en-US" sz="2300" b="1" dirty="0">
              <a:effectLst>
                <a:glow rad="228600">
                  <a:schemeClr val="accent6">
                    <a:satMod val="175000"/>
                    <a:alpha val="40000"/>
                  </a:schemeClr>
                </a:glow>
              </a:effectLst>
            </a:endParaRPr>
          </a:p>
          <a:p>
            <a:pPr marL="1257300" lvl="2" indent="-342900">
              <a:buFont typeface="Arial"/>
              <a:buChar char="•"/>
            </a:pPr>
            <a:r>
              <a:rPr lang="en-US" sz="2300" b="1" dirty="0" smtClean="0">
                <a:effectLst>
                  <a:glow rad="228600">
                    <a:schemeClr val="accent6">
                      <a:satMod val="175000"/>
                      <a:alpha val="40000"/>
                    </a:schemeClr>
                  </a:glow>
                </a:effectLst>
              </a:rPr>
              <a:t>“</a:t>
            </a:r>
            <a:r>
              <a:rPr lang="en-US" sz="2300" b="1" dirty="0">
                <a:effectLst>
                  <a:glow rad="228600">
                    <a:schemeClr val="accent6">
                      <a:satMod val="175000"/>
                      <a:alpha val="40000"/>
                    </a:schemeClr>
                  </a:glow>
                </a:effectLst>
              </a:rPr>
              <a:t>For by one Spirit we were all baptized into one body…” </a:t>
            </a:r>
            <a:r>
              <a:rPr lang="en-US" sz="2300" b="1" dirty="0" smtClean="0">
                <a:effectLst>
                  <a:glow rad="228600">
                    <a:schemeClr val="accent6">
                      <a:satMod val="175000"/>
                      <a:alpha val="40000"/>
                    </a:schemeClr>
                  </a:glow>
                </a:effectLst>
              </a:rPr>
              <a:t>(</a:t>
            </a:r>
            <a:r>
              <a:rPr lang="en-US" sz="2300" b="1" dirty="0">
                <a:effectLst>
                  <a:glow rad="228600">
                    <a:schemeClr val="accent6">
                      <a:satMod val="175000"/>
                      <a:alpha val="40000"/>
                    </a:schemeClr>
                  </a:glow>
                </a:effectLst>
              </a:rPr>
              <a:t>I Corinthians 12:13).</a:t>
            </a: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Tree>
    <p:extLst>
      <p:ext uri="{BB962C8B-B14F-4D97-AF65-F5344CB8AC3E}">
        <p14:creationId xmlns:p14="http://schemas.microsoft.com/office/powerpoint/2010/main" val="510548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1000"/>
                                        <p:tgtEl>
                                          <p:spTgt spid="9">
                                            <p:txEl>
                                              <p:pRg st="4" end="4"/>
                                            </p:txEl>
                                          </p:spTgt>
                                        </p:tgtEl>
                                      </p:cBhvr>
                                    </p:animEffect>
                                    <p:anim calcmode="lin" valueType="num">
                                      <p:cBhvr>
                                        <p:cTn id="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fade">
                                      <p:cBhvr>
                                        <p:cTn id="13" dur="1000"/>
                                        <p:tgtEl>
                                          <p:spTgt spid="9">
                                            <p:txEl>
                                              <p:pRg st="5" end="5"/>
                                            </p:txEl>
                                          </p:spTgt>
                                        </p:tgtEl>
                                      </p:cBhvr>
                                    </p:animEffect>
                                    <p:anim calcmode="lin" valueType="num">
                                      <p:cBhvr>
                                        <p:cTn id="14"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fade">
                                      <p:cBhvr>
                                        <p:cTn id="19" dur="1000"/>
                                        <p:tgtEl>
                                          <p:spTgt spid="9">
                                            <p:txEl>
                                              <p:pRg st="6" end="6"/>
                                            </p:txEl>
                                          </p:spTgt>
                                        </p:tgtEl>
                                      </p:cBhvr>
                                    </p:animEffect>
                                    <p:anim calcmode="lin" valueType="num">
                                      <p:cBhvr>
                                        <p:cTn id="2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fade">
                                      <p:cBhvr>
                                        <p:cTn id="25" dur="1000"/>
                                        <p:tgtEl>
                                          <p:spTgt spid="9">
                                            <p:txEl>
                                              <p:pRg st="7" end="7"/>
                                            </p:txEl>
                                          </p:spTgt>
                                        </p:tgtEl>
                                      </p:cBhvr>
                                    </p:animEffect>
                                    <p:anim calcmode="lin" valueType="num">
                                      <p:cBhvr>
                                        <p:cTn id="2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How Is The Term “Church” Used </a:t>
            </a:r>
            <a:br>
              <a:rPr lang="en-US" sz="2800" b="1" dirty="0" smtClean="0">
                <a:effectLst>
                  <a:glow rad="101600">
                    <a:schemeClr val="bg1">
                      <a:alpha val="75000"/>
                    </a:schemeClr>
                  </a:glow>
                </a:effectLst>
              </a:rPr>
            </a:br>
            <a:r>
              <a:rPr lang="en-US" sz="2800" b="1" dirty="0" smtClean="0">
                <a:effectLst>
                  <a:glow rad="101600">
                    <a:schemeClr val="bg1">
                      <a:alpha val="75000"/>
                    </a:schemeClr>
                  </a:glow>
                </a:effectLst>
              </a:rPr>
              <a:t>In The New Testament?</a:t>
            </a:r>
            <a:endParaRPr lang="en-US" sz="2800" dirty="0"/>
          </a:p>
        </p:txBody>
      </p:sp>
      <p:sp>
        <p:nvSpPr>
          <p:cNvPr id="9" name="Text Placeholder 8"/>
          <p:cNvSpPr>
            <a:spLocks noGrp="1"/>
          </p:cNvSpPr>
          <p:nvPr>
            <p:ph type="body" sz="quarter" idx="10"/>
          </p:nvPr>
        </p:nvSpPr>
        <p:spPr>
          <a:xfrm>
            <a:off x="468314" y="1980145"/>
            <a:ext cx="4318000"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0" lvl="1" indent="0" algn="ctr">
              <a:buNone/>
            </a:pPr>
            <a:r>
              <a:rPr lang="en-US" sz="2800" b="1" u="sng" dirty="0" smtClean="0">
                <a:solidFill>
                  <a:schemeClr val="tx1"/>
                </a:solidFill>
                <a:effectLst>
                  <a:glow rad="139700">
                    <a:schemeClr val="accent5">
                      <a:satMod val="175000"/>
                      <a:alpha val="40000"/>
                    </a:schemeClr>
                  </a:glow>
                </a:effectLst>
              </a:rPr>
              <a:t>Universal Church:</a:t>
            </a:r>
            <a:r>
              <a:rPr lang="en-US" sz="2800" b="1" dirty="0" smtClean="0">
                <a:solidFill>
                  <a:schemeClr val="tx1"/>
                </a:solidFill>
                <a:effectLst>
                  <a:glow rad="139700">
                    <a:schemeClr val="accent5">
                      <a:satMod val="175000"/>
                      <a:alpha val="40000"/>
                    </a:schemeClr>
                  </a:glow>
                </a:effectLst>
              </a:rPr>
              <a:t>   </a:t>
            </a:r>
          </a:p>
          <a:p>
            <a:pPr marL="0" lvl="1" indent="0" algn="ctr">
              <a:buNone/>
            </a:pPr>
            <a:r>
              <a:rPr lang="en-US" sz="2800" b="1" dirty="0" smtClean="0">
                <a:effectLst>
                  <a:glow rad="139700">
                    <a:schemeClr val="accent5">
                      <a:satMod val="175000"/>
                      <a:alpha val="40000"/>
                    </a:schemeClr>
                  </a:glow>
                </a:effectLst>
              </a:rPr>
              <a:t>All of the saved under the headship of Jesus Christ. This is an organism, rather than an organization. It refers to the relationship of God’s people through Christ. </a:t>
            </a:r>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905375" y="2050528"/>
            <a:ext cx="3867150" cy="4504266"/>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0" lvl="1" indent="0" algn="ctr">
              <a:buNone/>
            </a:pPr>
            <a:r>
              <a:rPr lang="en-US" sz="3200" i="1" dirty="0"/>
              <a:t>“I also say to you that you are Peter, and upon this rock </a:t>
            </a:r>
            <a:endParaRPr lang="en-US" sz="3200" i="1" dirty="0" smtClean="0"/>
          </a:p>
          <a:p>
            <a:pPr marL="0" lvl="1" indent="0" algn="ctr">
              <a:buNone/>
            </a:pPr>
            <a:r>
              <a:rPr lang="en-US" sz="3200" i="1" dirty="0" smtClean="0"/>
              <a:t>I </a:t>
            </a:r>
            <a:r>
              <a:rPr lang="en-US" sz="3200" i="1" dirty="0"/>
              <a:t>will build my church; and the gates of Hades will not overpower it” </a:t>
            </a:r>
            <a:endParaRPr lang="en-US" sz="3200" i="1" dirty="0" smtClean="0"/>
          </a:p>
          <a:p>
            <a:pPr marL="0" lvl="1" indent="0" algn="ctr">
              <a:buNone/>
            </a:pPr>
            <a:r>
              <a:rPr lang="en-US" sz="3200" i="1" dirty="0" smtClean="0"/>
              <a:t>(</a:t>
            </a:r>
            <a:r>
              <a:rPr lang="en-US" sz="3200" i="1" dirty="0"/>
              <a:t>Matt. 16:18).</a:t>
            </a:r>
          </a:p>
          <a:p>
            <a:pPr marL="0" lvl="1" indent="0">
              <a:buNone/>
            </a:pPr>
            <a:endParaRPr lang="en-US" sz="2400" i="1" dirty="0" smtClean="0">
              <a:effectLst>
                <a:glow rad="228600">
                  <a:schemeClr val="accent6">
                    <a:satMod val="175000"/>
                    <a:alpha val="40000"/>
                  </a:schemeClr>
                </a:glow>
              </a:effectLst>
            </a:endParaRPr>
          </a:p>
          <a:p>
            <a:pPr marL="457200" lvl="2"/>
            <a:endParaRPr lang="en-US" sz="2000" i="1" dirty="0" smtClean="0">
              <a:effectLst>
                <a:glow rad="228600">
                  <a:schemeClr val="accent6">
                    <a:satMod val="175000"/>
                    <a:alpha val="40000"/>
                  </a:schemeClr>
                </a:glow>
              </a:effectLst>
            </a:endParaRPr>
          </a:p>
          <a:p>
            <a:pPr marL="457200" lvl="1"/>
            <a:endParaRPr lang="en-US" sz="1600" i="1" dirty="0" smtClean="0">
              <a:effectLst>
                <a:glow rad="228600">
                  <a:schemeClr val="accent6">
                    <a:satMod val="175000"/>
                    <a:alpha val="40000"/>
                  </a:schemeClr>
                </a:glow>
              </a:effectLst>
              <a:latin typeface="Helvetica"/>
              <a:cs typeface="Helvetica"/>
            </a:endParaRPr>
          </a:p>
          <a:p>
            <a:pPr marL="457200" lvl="1"/>
            <a:endParaRPr lang="en-US" sz="2000" i="1" dirty="0" smtClean="0">
              <a:effectLst>
                <a:glow rad="228600">
                  <a:schemeClr val="accent6">
                    <a:satMod val="175000"/>
                    <a:alpha val="40000"/>
                  </a:schemeClr>
                </a:glow>
              </a:effectLst>
              <a:latin typeface="Helvetica"/>
              <a:cs typeface="Helvetica"/>
            </a:endParaRPr>
          </a:p>
          <a:p>
            <a:pPr marL="457200" lvl="1"/>
            <a:endParaRPr lang="en-US" sz="1600" i="1" dirty="0" smtClean="0">
              <a:effectLst>
                <a:glow rad="228600">
                  <a:schemeClr val="accent6">
                    <a:satMod val="175000"/>
                    <a:alpha val="40000"/>
                  </a:schemeClr>
                </a:glow>
              </a:effectLst>
            </a:endParaRPr>
          </a:p>
          <a:p>
            <a:pPr marL="457200" lvl="1"/>
            <a:endParaRPr lang="en-US" sz="1200" i="1" dirty="0" smtClean="0">
              <a:effectLst>
                <a:glow rad="228600">
                  <a:schemeClr val="accent6">
                    <a:satMod val="175000"/>
                    <a:alpha val="40000"/>
                  </a:schemeClr>
                </a:glow>
              </a:effectLst>
            </a:endParaRPr>
          </a:p>
          <a:p>
            <a:pPr marL="457200" indent="-457200" algn="l">
              <a:buFont typeface="Arial"/>
              <a:buChar char="•"/>
            </a:pPr>
            <a:endParaRPr lang="en-US" sz="2000" i="1" dirty="0"/>
          </a:p>
        </p:txBody>
      </p:sp>
    </p:spTree>
    <p:extLst>
      <p:ext uri="{BB962C8B-B14F-4D97-AF65-F5344CB8AC3E}">
        <p14:creationId xmlns:p14="http://schemas.microsoft.com/office/powerpoint/2010/main" val="1746766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How Is The Term “Church” Used </a:t>
            </a:r>
            <a:br>
              <a:rPr lang="en-US" sz="2800" b="1" dirty="0" smtClean="0">
                <a:effectLst>
                  <a:glow rad="101600">
                    <a:schemeClr val="bg1">
                      <a:alpha val="75000"/>
                    </a:schemeClr>
                  </a:glow>
                </a:effectLst>
              </a:rPr>
            </a:br>
            <a:r>
              <a:rPr lang="en-US" sz="2800" b="1" dirty="0" smtClean="0">
                <a:effectLst>
                  <a:glow rad="101600">
                    <a:schemeClr val="bg1">
                      <a:alpha val="75000"/>
                    </a:schemeClr>
                  </a:glow>
                </a:effectLst>
              </a:rPr>
              <a:t>In The New Testament?</a:t>
            </a:r>
            <a:endParaRPr lang="en-US" sz="2800" dirty="0"/>
          </a:p>
        </p:txBody>
      </p:sp>
      <p:sp>
        <p:nvSpPr>
          <p:cNvPr id="9" name="Text Placeholder 8"/>
          <p:cNvSpPr>
            <a:spLocks noGrp="1"/>
          </p:cNvSpPr>
          <p:nvPr>
            <p:ph type="body" sz="quarter" idx="10"/>
          </p:nvPr>
        </p:nvSpPr>
        <p:spPr>
          <a:xfrm>
            <a:off x="468314" y="1980145"/>
            <a:ext cx="4318000"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0" lvl="1" indent="0" algn="ctr">
              <a:buNone/>
            </a:pPr>
            <a:r>
              <a:rPr lang="en-US" sz="2800" b="1" u="sng" dirty="0" smtClean="0">
                <a:solidFill>
                  <a:schemeClr val="tx1"/>
                </a:solidFill>
                <a:effectLst>
                  <a:glow rad="139700">
                    <a:schemeClr val="accent5">
                      <a:satMod val="175000"/>
                      <a:alpha val="40000"/>
                    </a:schemeClr>
                  </a:glow>
                </a:effectLst>
              </a:rPr>
              <a:t>Universal Church:</a:t>
            </a:r>
            <a:r>
              <a:rPr lang="en-US" sz="2800" b="1" dirty="0" smtClean="0">
                <a:solidFill>
                  <a:schemeClr val="tx1"/>
                </a:solidFill>
                <a:effectLst>
                  <a:glow rad="139700">
                    <a:schemeClr val="accent5">
                      <a:satMod val="175000"/>
                      <a:alpha val="40000"/>
                    </a:schemeClr>
                  </a:glow>
                </a:effectLst>
              </a:rPr>
              <a:t>   </a:t>
            </a:r>
          </a:p>
          <a:p>
            <a:pPr marL="0" lvl="1" indent="0" algn="ctr">
              <a:buNone/>
            </a:pPr>
            <a:r>
              <a:rPr lang="en-US" sz="2800" b="1" dirty="0" smtClean="0">
                <a:effectLst>
                  <a:glow rad="139700">
                    <a:schemeClr val="accent5">
                      <a:satMod val="175000"/>
                      <a:alpha val="40000"/>
                    </a:schemeClr>
                  </a:glow>
                </a:effectLst>
              </a:rPr>
              <a:t>All of the saved under the headship of Jesus Christ. This is an organism, rather than an organization. It refers to the relationship of God’s people through Christ. </a:t>
            </a:r>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905375" y="2050528"/>
            <a:ext cx="3867150" cy="4504266"/>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0" lvl="1" indent="0">
              <a:buNone/>
            </a:pPr>
            <a:endParaRPr lang="en-US" sz="2400" i="1" dirty="0" smtClean="0">
              <a:effectLst>
                <a:glow rad="228600">
                  <a:schemeClr val="accent6">
                    <a:satMod val="175000"/>
                    <a:alpha val="40000"/>
                  </a:schemeClr>
                </a:glow>
              </a:effectLst>
            </a:endParaRPr>
          </a:p>
          <a:p>
            <a:pPr marL="457200" lvl="2"/>
            <a:endParaRPr lang="en-US" sz="2000" i="1" dirty="0" smtClean="0">
              <a:effectLst>
                <a:glow rad="228600">
                  <a:schemeClr val="accent6">
                    <a:satMod val="175000"/>
                    <a:alpha val="40000"/>
                  </a:schemeClr>
                </a:glow>
              </a:effectLst>
            </a:endParaRPr>
          </a:p>
          <a:p>
            <a:pPr marL="457200" lvl="1"/>
            <a:endParaRPr lang="en-US" sz="1600" i="1" dirty="0" smtClean="0">
              <a:effectLst>
                <a:glow rad="228600">
                  <a:schemeClr val="accent6">
                    <a:satMod val="175000"/>
                    <a:alpha val="40000"/>
                  </a:schemeClr>
                </a:glow>
              </a:effectLst>
              <a:latin typeface="Helvetica"/>
              <a:cs typeface="Helvetica"/>
            </a:endParaRPr>
          </a:p>
          <a:p>
            <a:pPr marL="457200" lvl="1"/>
            <a:endParaRPr lang="en-US" sz="2000" i="1" dirty="0" smtClean="0">
              <a:effectLst>
                <a:glow rad="228600">
                  <a:schemeClr val="accent6">
                    <a:satMod val="175000"/>
                    <a:alpha val="40000"/>
                  </a:schemeClr>
                </a:glow>
              </a:effectLst>
              <a:latin typeface="Helvetica"/>
              <a:cs typeface="Helvetica"/>
            </a:endParaRPr>
          </a:p>
          <a:p>
            <a:pPr marL="457200" lvl="1"/>
            <a:endParaRPr lang="en-US" sz="1600" i="1" dirty="0" smtClean="0">
              <a:effectLst>
                <a:glow rad="228600">
                  <a:schemeClr val="accent6">
                    <a:satMod val="175000"/>
                    <a:alpha val="40000"/>
                  </a:schemeClr>
                </a:glow>
              </a:effectLst>
            </a:endParaRPr>
          </a:p>
          <a:p>
            <a:pPr marL="457200" lvl="1"/>
            <a:endParaRPr lang="en-US" sz="1200" i="1" dirty="0" smtClean="0">
              <a:effectLst>
                <a:glow rad="228600">
                  <a:schemeClr val="accent6">
                    <a:satMod val="175000"/>
                    <a:alpha val="40000"/>
                  </a:schemeClr>
                </a:glow>
              </a:effectLst>
            </a:endParaRPr>
          </a:p>
          <a:p>
            <a:pPr marL="457200" indent="-457200" algn="l">
              <a:buFont typeface="Arial"/>
              <a:buChar char="•"/>
            </a:pPr>
            <a:endParaRPr lang="en-US" sz="2000" i="1" dirty="0"/>
          </a:p>
        </p:txBody>
      </p:sp>
      <p:sp>
        <p:nvSpPr>
          <p:cNvPr id="2" name="Rectangle 1"/>
          <p:cNvSpPr/>
          <p:nvPr/>
        </p:nvSpPr>
        <p:spPr>
          <a:xfrm>
            <a:off x="4905374" y="2210525"/>
            <a:ext cx="3867151" cy="3970318"/>
          </a:xfrm>
          <a:prstGeom prst="rect">
            <a:avLst/>
          </a:prstGeom>
        </p:spPr>
        <p:txBody>
          <a:bodyPr wrap="square">
            <a:spAutoFit/>
          </a:bodyPr>
          <a:lstStyle/>
          <a:p>
            <a:pPr algn="ctr"/>
            <a:r>
              <a:rPr lang="en-US" sz="2800" dirty="0">
                <a:latin typeface="Georgia"/>
                <a:cs typeface="Georgia"/>
              </a:rPr>
              <a:t>“…And he put all things in subjection under his feet, and gave him as head over all things to the church</a:t>
            </a:r>
            <a:r>
              <a:rPr lang="en-US" sz="2800" dirty="0" smtClean="0">
                <a:latin typeface="Georgia"/>
                <a:cs typeface="Georgia"/>
              </a:rPr>
              <a:t>, which </a:t>
            </a:r>
            <a:r>
              <a:rPr lang="en-US" sz="2800" dirty="0">
                <a:latin typeface="Georgia"/>
                <a:cs typeface="Georgia"/>
              </a:rPr>
              <a:t>is his body, the fullness of him who fills all in all” </a:t>
            </a:r>
            <a:endParaRPr lang="en-US" sz="2800" dirty="0" smtClean="0">
              <a:latin typeface="Georgia"/>
              <a:cs typeface="Georgia"/>
            </a:endParaRPr>
          </a:p>
          <a:p>
            <a:pPr algn="ctr"/>
            <a:r>
              <a:rPr lang="en-US" sz="2400" dirty="0" smtClean="0">
                <a:latin typeface="Georgia"/>
                <a:cs typeface="Georgia"/>
              </a:rPr>
              <a:t>(</a:t>
            </a:r>
            <a:r>
              <a:rPr lang="en-US" sz="2400" dirty="0">
                <a:latin typeface="Georgia"/>
                <a:cs typeface="Georgia"/>
              </a:rPr>
              <a:t>Ephesians 1:22-23).</a:t>
            </a:r>
            <a:endParaRPr lang="en-US" sz="2000" dirty="0">
              <a:latin typeface="Georgia"/>
              <a:cs typeface="Georgia"/>
            </a:endParaRPr>
          </a:p>
        </p:txBody>
      </p:sp>
    </p:spTree>
    <p:extLst>
      <p:ext uri="{BB962C8B-B14F-4D97-AF65-F5344CB8AC3E}">
        <p14:creationId xmlns:p14="http://schemas.microsoft.com/office/powerpoint/2010/main" val="4173396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How Is The Term “Church” Used </a:t>
            </a:r>
            <a:br>
              <a:rPr lang="en-US" sz="2800" b="1" dirty="0" smtClean="0">
                <a:effectLst>
                  <a:glow rad="101600">
                    <a:schemeClr val="bg1">
                      <a:alpha val="75000"/>
                    </a:schemeClr>
                  </a:glow>
                </a:effectLst>
              </a:rPr>
            </a:br>
            <a:r>
              <a:rPr lang="en-US" sz="2800" b="1" dirty="0" smtClean="0">
                <a:effectLst>
                  <a:glow rad="101600">
                    <a:schemeClr val="bg1">
                      <a:alpha val="75000"/>
                    </a:schemeClr>
                  </a:glow>
                </a:effectLst>
              </a:rPr>
              <a:t>In The New Testament?</a:t>
            </a:r>
            <a:endParaRPr lang="en-US" sz="2800" dirty="0"/>
          </a:p>
        </p:txBody>
      </p:sp>
      <p:sp>
        <p:nvSpPr>
          <p:cNvPr id="9" name="Text Placeholder 8"/>
          <p:cNvSpPr>
            <a:spLocks noGrp="1"/>
          </p:cNvSpPr>
          <p:nvPr>
            <p:ph type="body" sz="quarter" idx="10"/>
          </p:nvPr>
        </p:nvSpPr>
        <p:spPr>
          <a:xfrm>
            <a:off x="468314" y="1980145"/>
            <a:ext cx="4318000"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0" lvl="1" indent="0" algn="ctr">
              <a:buNone/>
            </a:pPr>
            <a:r>
              <a:rPr lang="en-US" sz="2800" b="1" u="sng" dirty="0" smtClean="0">
                <a:solidFill>
                  <a:schemeClr val="tx1"/>
                </a:solidFill>
                <a:effectLst>
                  <a:glow rad="139700">
                    <a:schemeClr val="accent5">
                      <a:satMod val="175000"/>
                      <a:alpha val="40000"/>
                    </a:schemeClr>
                  </a:glow>
                </a:effectLst>
              </a:rPr>
              <a:t>Universal Church:</a:t>
            </a:r>
            <a:r>
              <a:rPr lang="en-US" sz="2800" b="1" dirty="0" smtClean="0">
                <a:solidFill>
                  <a:schemeClr val="tx1"/>
                </a:solidFill>
                <a:effectLst>
                  <a:glow rad="139700">
                    <a:schemeClr val="accent5">
                      <a:satMod val="175000"/>
                      <a:alpha val="40000"/>
                    </a:schemeClr>
                  </a:glow>
                </a:effectLst>
              </a:rPr>
              <a:t>   </a:t>
            </a:r>
          </a:p>
          <a:p>
            <a:pPr marL="0" lvl="1" indent="0" algn="ctr">
              <a:buNone/>
            </a:pPr>
            <a:r>
              <a:rPr lang="en-US" sz="2800" b="1" dirty="0" smtClean="0">
                <a:effectLst>
                  <a:glow rad="139700">
                    <a:schemeClr val="accent5">
                      <a:satMod val="175000"/>
                      <a:alpha val="40000"/>
                    </a:schemeClr>
                  </a:glow>
                </a:effectLst>
              </a:rPr>
              <a:t>All of the saved under the headship of Jesus Christ. This is an organism, rather than an organization. It refers to the relationship of God’s people through Christ. </a:t>
            </a:r>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905375" y="2058803"/>
            <a:ext cx="3867150" cy="4504266"/>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0" lvl="1" indent="0">
              <a:buNone/>
            </a:pPr>
            <a:endParaRPr lang="en-US" sz="2400" i="1" dirty="0" smtClean="0">
              <a:effectLst>
                <a:glow rad="228600">
                  <a:schemeClr val="accent6">
                    <a:satMod val="175000"/>
                    <a:alpha val="40000"/>
                  </a:schemeClr>
                </a:glow>
              </a:effectLst>
            </a:endParaRPr>
          </a:p>
          <a:p>
            <a:pPr marL="457200" lvl="2"/>
            <a:endParaRPr lang="en-US" sz="2000" i="1" dirty="0" smtClean="0">
              <a:effectLst>
                <a:glow rad="228600">
                  <a:schemeClr val="accent6">
                    <a:satMod val="175000"/>
                    <a:alpha val="40000"/>
                  </a:schemeClr>
                </a:glow>
              </a:effectLst>
            </a:endParaRPr>
          </a:p>
          <a:p>
            <a:pPr marL="457200" lvl="1"/>
            <a:endParaRPr lang="en-US" sz="1600" i="1" dirty="0" smtClean="0">
              <a:effectLst>
                <a:glow rad="228600">
                  <a:schemeClr val="accent6">
                    <a:satMod val="175000"/>
                    <a:alpha val="40000"/>
                  </a:schemeClr>
                </a:glow>
              </a:effectLst>
              <a:latin typeface="Helvetica"/>
              <a:cs typeface="Helvetica"/>
            </a:endParaRPr>
          </a:p>
          <a:p>
            <a:pPr marL="457200" lvl="1"/>
            <a:endParaRPr lang="en-US" sz="2000" i="1" dirty="0" smtClean="0">
              <a:effectLst>
                <a:glow rad="228600">
                  <a:schemeClr val="accent6">
                    <a:satMod val="175000"/>
                    <a:alpha val="40000"/>
                  </a:schemeClr>
                </a:glow>
              </a:effectLst>
              <a:latin typeface="Helvetica"/>
              <a:cs typeface="Helvetica"/>
            </a:endParaRPr>
          </a:p>
          <a:p>
            <a:pPr marL="457200" lvl="1"/>
            <a:endParaRPr lang="en-US" sz="1600" i="1" dirty="0" smtClean="0">
              <a:effectLst>
                <a:glow rad="228600">
                  <a:schemeClr val="accent6">
                    <a:satMod val="175000"/>
                    <a:alpha val="40000"/>
                  </a:schemeClr>
                </a:glow>
              </a:effectLst>
            </a:endParaRPr>
          </a:p>
          <a:p>
            <a:pPr marL="457200" lvl="1"/>
            <a:endParaRPr lang="en-US" sz="1200" i="1" dirty="0" smtClean="0">
              <a:effectLst>
                <a:glow rad="228600">
                  <a:schemeClr val="accent6">
                    <a:satMod val="175000"/>
                    <a:alpha val="40000"/>
                  </a:schemeClr>
                </a:glow>
              </a:effectLst>
            </a:endParaRPr>
          </a:p>
          <a:p>
            <a:pPr marL="457200" indent="-457200" algn="l">
              <a:buFont typeface="Arial"/>
              <a:buChar char="•"/>
            </a:pPr>
            <a:endParaRPr lang="en-US" sz="2000" i="1" dirty="0"/>
          </a:p>
        </p:txBody>
      </p:sp>
      <p:sp>
        <p:nvSpPr>
          <p:cNvPr id="3" name="Rectangle 2"/>
          <p:cNvSpPr/>
          <p:nvPr/>
        </p:nvSpPr>
        <p:spPr>
          <a:xfrm>
            <a:off x="5008563" y="2210525"/>
            <a:ext cx="3651250" cy="4078039"/>
          </a:xfrm>
          <a:prstGeom prst="rect">
            <a:avLst/>
          </a:prstGeom>
        </p:spPr>
        <p:txBody>
          <a:bodyPr wrap="square">
            <a:spAutoFit/>
          </a:bodyPr>
          <a:lstStyle/>
          <a:p>
            <a:pPr algn="ctr"/>
            <a:r>
              <a:rPr lang="en-US" sz="2700" dirty="0">
                <a:latin typeface="Georgia"/>
                <a:cs typeface="Georgia"/>
              </a:rPr>
              <a:t>“There is one body and one Spirit, just as also you were called in one hope of your calling; one Lord, one faith, one baptism, one God and Father of all who is over all and through all and in all” </a:t>
            </a:r>
            <a:endParaRPr lang="en-US" sz="2700" dirty="0" smtClean="0">
              <a:latin typeface="Georgia"/>
              <a:cs typeface="Georgia"/>
            </a:endParaRPr>
          </a:p>
          <a:p>
            <a:pPr algn="ctr"/>
            <a:r>
              <a:rPr lang="en-US" sz="1600" dirty="0" smtClean="0">
                <a:latin typeface="Georgia"/>
                <a:cs typeface="Georgia"/>
              </a:rPr>
              <a:t>(</a:t>
            </a:r>
            <a:r>
              <a:rPr lang="en-US" sz="1600" dirty="0">
                <a:latin typeface="Georgia"/>
                <a:cs typeface="Georgia"/>
              </a:rPr>
              <a:t>Eph. 4:4-6).</a:t>
            </a:r>
            <a:endParaRPr lang="en-US" sz="1400" dirty="0">
              <a:latin typeface="Georgia"/>
              <a:cs typeface="Georgia"/>
            </a:endParaRPr>
          </a:p>
        </p:txBody>
      </p:sp>
    </p:spTree>
    <p:extLst>
      <p:ext uri="{BB962C8B-B14F-4D97-AF65-F5344CB8AC3E}">
        <p14:creationId xmlns:p14="http://schemas.microsoft.com/office/powerpoint/2010/main" val="2331488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How Is The Term “Church” Used </a:t>
            </a:r>
            <a:br>
              <a:rPr lang="en-US" sz="2800" b="1" dirty="0" smtClean="0">
                <a:effectLst>
                  <a:glow rad="101600">
                    <a:schemeClr val="bg1">
                      <a:alpha val="75000"/>
                    </a:schemeClr>
                  </a:glow>
                </a:effectLst>
              </a:rPr>
            </a:br>
            <a:r>
              <a:rPr lang="en-US" sz="2800" b="1" dirty="0" smtClean="0">
                <a:effectLst>
                  <a:glow rad="101600">
                    <a:schemeClr val="bg1">
                      <a:alpha val="75000"/>
                    </a:schemeClr>
                  </a:glow>
                </a:effectLst>
              </a:rPr>
              <a:t>In The New Testament?</a:t>
            </a:r>
            <a:endParaRPr lang="en-US" sz="2800" dirty="0"/>
          </a:p>
        </p:txBody>
      </p:sp>
      <p:sp>
        <p:nvSpPr>
          <p:cNvPr id="9" name="Text Placeholder 8"/>
          <p:cNvSpPr>
            <a:spLocks noGrp="1"/>
          </p:cNvSpPr>
          <p:nvPr>
            <p:ph type="body" sz="quarter" idx="10"/>
          </p:nvPr>
        </p:nvSpPr>
        <p:spPr>
          <a:xfrm>
            <a:off x="468314" y="1980145"/>
            <a:ext cx="4318000"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0" lvl="1" indent="0" algn="ctr">
              <a:buNone/>
            </a:pPr>
            <a:r>
              <a:rPr lang="en-US" sz="2800" b="1" u="sng" dirty="0" smtClean="0">
                <a:solidFill>
                  <a:schemeClr val="tx1"/>
                </a:solidFill>
                <a:effectLst>
                  <a:glow rad="139700">
                    <a:schemeClr val="accent5">
                      <a:satMod val="175000"/>
                      <a:alpha val="40000"/>
                    </a:schemeClr>
                  </a:glow>
                </a:effectLst>
              </a:rPr>
              <a:t>Universal Church:</a:t>
            </a:r>
            <a:r>
              <a:rPr lang="en-US" sz="2800" b="1" dirty="0" smtClean="0">
                <a:solidFill>
                  <a:schemeClr val="tx1"/>
                </a:solidFill>
                <a:effectLst>
                  <a:glow rad="139700">
                    <a:schemeClr val="accent5">
                      <a:satMod val="175000"/>
                      <a:alpha val="40000"/>
                    </a:schemeClr>
                  </a:glow>
                </a:effectLst>
              </a:rPr>
              <a:t>   </a:t>
            </a:r>
          </a:p>
          <a:p>
            <a:pPr marL="0" lvl="1" indent="0" algn="ctr">
              <a:buNone/>
            </a:pPr>
            <a:r>
              <a:rPr lang="en-US" sz="2800" b="1" dirty="0" smtClean="0">
                <a:effectLst>
                  <a:glow rad="139700">
                    <a:schemeClr val="accent5">
                      <a:satMod val="175000"/>
                      <a:alpha val="40000"/>
                    </a:schemeClr>
                  </a:glow>
                </a:effectLst>
              </a:rPr>
              <a:t>All of the saved under the headship of Jesus Christ. This is an organism, rather than an organization. It refers to the relationship of God’s people through Christ. </a:t>
            </a:r>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905375" y="1833563"/>
            <a:ext cx="3867150" cy="4729506"/>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0" lvl="1" indent="0">
              <a:buNone/>
            </a:pPr>
            <a:endParaRPr lang="en-US" sz="2400" i="1" dirty="0" smtClean="0">
              <a:effectLst>
                <a:glow rad="228600">
                  <a:schemeClr val="accent6">
                    <a:satMod val="175000"/>
                    <a:alpha val="40000"/>
                  </a:schemeClr>
                </a:glow>
              </a:effectLst>
            </a:endParaRPr>
          </a:p>
          <a:p>
            <a:pPr marL="457200" lvl="2"/>
            <a:endParaRPr lang="en-US" sz="2000" i="1" dirty="0" smtClean="0">
              <a:effectLst>
                <a:glow rad="228600">
                  <a:schemeClr val="accent6">
                    <a:satMod val="175000"/>
                    <a:alpha val="40000"/>
                  </a:schemeClr>
                </a:glow>
              </a:effectLst>
            </a:endParaRPr>
          </a:p>
          <a:p>
            <a:pPr marL="457200" lvl="1"/>
            <a:endParaRPr lang="en-US" sz="1600" i="1" dirty="0" smtClean="0">
              <a:effectLst>
                <a:glow rad="228600">
                  <a:schemeClr val="accent6">
                    <a:satMod val="175000"/>
                    <a:alpha val="40000"/>
                  </a:schemeClr>
                </a:glow>
              </a:effectLst>
              <a:latin typeface="Helvetica"/>
              <a:cs typeface="Helvetica"/>
            </a:endParaRPr>
          </a:p>
          <a:p>
            <a:pPr marL="457200" lvl="1"/>
            <a:endParaRPr lang="en-US" sz="2000" i="1" dirty="0" smtClean="0">
              <a:effectLst>
                <a:glow rad="228600">
                  <a:schemeClr val="accent6">
                    <a:satMod val="175000"/>
                    <a:alpha val="40000"/>
                  </a:schemeClr>
                </a:glow>
              </a:effectLst>
              <a:latin typeface="Helvetica"/>
              <a:cs typeface="Helvetica"/>
            </a:endParaRPr>
          </a:p>
          <a:p>
            <a:pPr marL="457200" lvl="1"/>
            <a:endParaRPr lang="en-US" sz="1600" i="1" dirty="0" smtClean="0">
              <a:effectLst>
                <a:glow rad="228600">
                  <a:schemeClr val="accent6">
                    <a:satMod val="175000"/>
                    <a:alpha val="40000"/>
                  </a:schemeClr>
                </a:glow>
              </a:effectLst>
            </a:endParaRPr>
          </a:p>
          <a:p>
            <a:pPr marL="457200" lvl="1"/>
            <a:endParaRPr lang="en-US" sz="1200" i="1" dirty="0" smtClean="0">
              <a:effectLst>
                <a:glow rad="228600">
                  <a:schemeClr val="accent6">
                    <a:satMod val="175000"/>
                    <a:alpha val="40000"/>
                  </a:schemeClr>
                </a:glow>
              </a:effectLst>
            </a:endParaRPr>
          </a:p>
          <a:p>
            <a:pPr marL="457200" indent="-457200" algn="l">
              <a:buFont typeface="Arial"/>
              <a:buChar char="•"/>
            </a:pPr>
            <a:endParaRPr lang="en-US" sz="2000" i="1" dirty="0"/>
          </a:p>
        </p:txBody>
      </p:sp>
      <p:sp>
        <p:nvSpPr>
          <p:cNvPr id="3" name="Rectangle 2"/>
          <p:cNvSpPr/>
          <p:nvPr/>
        </p:nvSpPr>
        <p:spPr>
          <a:xfrm>
            <a:off x="5008563" y="1908900"/>
            <a:ext cx="3651250" cy="5355312"/>
          </a:xfrm>
          <a:prstGeom prst="rect">
            <a:avLst/>
          </a:prstGeom>
        </p:spPr>
        <p:txBody>
          <a:bodyPr wrap="square">
            <a:spAutoFit/>
          </a:bodyPr>
          <a:lstStyle/>
          <a:p>
            <a:pPr marL="0" lvl="2" algn="ctr"/>
            <a:r>
              <a:rPr lang="en-US" sz="2600" dirty="0">
                <a:latin typeface="Georgia"/>
                <a:cs typeface="Georgia"/>
              </a:rPr>
              <a:t>“He is before all things, and in him all things hold together. He is also head of the body, the church; and He is the beginning, the firstborn from the dead, so that He Himself will come to have first place in everything” </a:t>
            </a:r>
            <a:endParaRPr lang="en-US" sz="2600" dirty="0" smtClean="0">
              <a:latin typeface="Georgia"/>
              <a:cs typeface="Georgia"/>
            </a:endParaRPr>
          </a:p>
          <a:p>
            <a:pPr marL="0" lvl="2" algn="ctr"/>
            <a:r>
              <a:rPr lang="en-US" sz="1400" dirty="0" smtClean="0">
                <a:latin typeface="Georgia"/>
                <a:cs typeface="Georgia"/>
              </a:rPr>
              <a:t>(</a:t>
            </a:r>
            <a:r>
              <a:rPr lang="en-US" sz="1400" dirty="0">
                <a:latin typeface="Georgia"/>
                <a:cs typeface="Georgia"/>
              </a:rPr>
              <a:t>Colossians 1:17-18).</a:t>
            </a:r>
            <a:endParaRPr lang="en-US" sz="1200" dirty="0">
              <a:latin typeface="Georgia"/>
              <a:cs typeface="Georgia"/>
            </a:endParaRPr>
          </a:p>
          <a:p>
            <a:pPr algn="ctr"/>
            <a:r>
              <a:rPr lang="en-US" sz="3200" dirty="0" smtClean="0">
                <a:latin typeface="Georgia"/>
                <a:cs typeface="Georgia"/>
              </a:rPr>
              <a:t> </a:t>
            </a:r>
          </a:p>
        </p:txBody>
      </p:sp>
    </p:spTree>
    <p:extLst>
      <p:ext uri="{BB962C8B-B14F-4D97-AF65-F5344CB8AC3E}">
        <p14:creationId xmlns:p14="http://schemas.microsoft.com/office/powerpoint/2010/main" val="1537822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188" y="765905"/>
            <a:ext cx="8913812" cy="688345"/>
          </a:xfrm>
        </p:spPr>
        <p:txBody>
          <a:bodyPr>
            <a:noAutofit/>
          </a:bodyPr>
          <a:lstStyle/>
          <a:p>
            <a:r>
              <a:rPr lang="en-US" sz="2800" b="1" dirty="0" smtClean="0">
                <a:effectLst>
                  <a:glow rad="101600">
                    <a:schemeClr val="bg1">
                      <a:alpha val="75000"/>
                    </a:schemeClr>
                  </a:glow>
                </a:effectLst>
              </a:rPr>
              <a:t>How Is The Term “Church” Used </a:t>
            </a:r>
            <a:br>
              <a:rPr lang="en-US" sz="2800" b="1" dirty="0" smtClean="0">
                <a:effectLst>
                  <a:glow rad="101600">
                    <a:schemeClr val="bg1">
                      <a:alpha val="75000"/>
                    </a:schemeClr>
                  </a:glow>
                </a:effectLst>
              </a:rPr>
            </a:br>
            <a:r>
              <a:rPr lang="en-US" sz="2800" b="1" dirty="0" smtClean="0">
                <a:effectLst>
                  <a:glow rad="101600">
                    <a:schemeClr val="bg1">
                      <a:alpha val="75000"/>
                    </a:schemeClr>
                  </a:glow>
                </a:effectLst>
              </a:rPr>
              <a:t>In The New Testament?</a:t>
            </a:r>
            <a:endParaRPr lang="en-US" sz="2800" dirty="0"/>
          </a:p>
        </p:txBody>
      </p:sp>
      <p:sp>
        <p:nvSpPr>
          <p:cNvPr id="9" name="Text Placeholder 8"/>
          <p:cNvSpPr>
            <a:spLocks noGrp="1"/>
          </p:cNvSpPr>
          <p:nvPr>
            <p:ph type="body" sz="quarter" idx="10"/>
          </p:nvPr>
        </p:nvSpPr>
        <p:spPr>
          <a:xfrm>
            <a:off x="468314" y="1980145"/>
            <a:ext cx="4048124" cy="4504266"/>
          </a:xfrm>
        </p:spPr>
        <p:txBody>
          <a:bodyPr>
            <a:noAutofit/>
          </a:bodyPr>
          <a:lstStyle/>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1"/>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0" lvl="1" indent="0" algn="ctr">
              <a:buNone/>
            </a:pPr>
            <a:r>
              <a:rPr lang="en-US" sz="2800" b="1" u="sng" dirty="0" smtClean="0">
                <a:solidFill>
                  <a:schemeClr val="tx1"/>
                </a:solidFill>
                <a:effectLst>
                  <a:glow rad="139700">
                    <a:schemeClr val="accent5">
                      <a:satMod val="175000"/>
                      <a:alpha val="40000"/>
                    </a:schemeClr>
                  </a:glow>
                </a:effectLst>
              </a:rPr>
              <a:t>Universal Church:</a:t>
            </a:r>
            <a:r>
              <a:rPr lang="en-US" sz="2800" b="1" dirty="0" smtClean="0">
                <a:solidFill>
                  <a:schemeClr val="tx1"/>
                </a:solidFill>
                <a:effectLst>
                  <a:glow rad="139700">
                    <a:schemeClr val="accent5">
                      <a:satMod val="175000"/>
                      <a:alpha val="40000"/>
                    </a:schemeClr>
                  </a:glow>
                </a:effectLst>
              </a:rPr>
              <a:t>   </a:t>
            </a:r>
          </a:p>
          <a:p>
            <a:pPr marL="0" lvl="1" indent="0" algn="ctr">
              <a:buNone/>
            </a:pPr>
            <a:r>
              <a:rPr lang="en-US" sz="2800" b="1" dirty="0" smtClean="0">
                <a:effectLst>
                  <a:glow rad="139700">
                    <a:schemeClr val="accent5">
                      <a:satMod val="175000"/>
                      <a:alpha val="40000"/>
                    </a:schemeClr>
                  </a:glow>
                </a:effectLst>
              </a:rPr>
              <a:t>All of the saved under the headship of Jesus Christ. This is an organism, rather than an organization. It refers to the relationship of God’s people through Christ. </a:t>
            </a:r>
            <a:endParaRPr lang="en-US" sz="2800" b="1" dirty="0">
              <a:effectLst>
                <a:glow rad="228600">
                  <a:schemeClr val="accent6">
                    <a:satMod val="175000"/>
                    <a:alpha val="40000"/>
                  </a:schemeClr>
                </a:glow>
              </a:effectLst>
            </a:endParaRPr>
          </a:p>
          <a:p>
            <a:pPr marL="457200" lvl="1"/>
            <a:endParaRPr lang="en-US" sz="2800" b="1" dirty="0" smtClean="0">
              <a:effectLst>
                <a:glow rad="228600">
                  <a:schemeClr val="accent6">
                    <a:satMod val="175000"/>
                    <a:alpha val="40000"/>
                  </a:schemeClr>
                </a:glow>
              </a:effectLst>
            </a:endParaRPr>
          </a:p>
          <a:p>
            <a:pPr marL="457200" lvl="2"/>
            <a:endParaRPr lang="en-US" sz="2000" b="1" dirty="0" smtClean="0">
              <a:effectLst>
                <a:glow rad="228600">
                  <a:schemeClr val="accent6">
                    <a:satMod val="175000"/>
                    <a:alpha val="40000"/>
                  </a:schemeClr>
                </a:glow>
              </a:effectLst>
            </a:endParaRPr>
          </a:p>
          <a:p>
            <a:pPr marL="457200" lvl="1"/>
            <a:endParaRPr lang="en-US" sz="1600" b="1" dirty="0">
              <a:effectLst>
                <a:glow rad="228600">
                  <a:schemeClr val="accent6">
                    <a:satMod val="175000"/>
                    <a:alpha val="40000"/>
                  </a:schemeClr>
                </a:glow>
              </a:effectLst>
              <a:latin typeface="Helvetica"/>
              <a:cs typeface="Helvetica"/>
            </a:endParaRPr>
          </a:p>
          <a:p>
            <a:pPr marL="457200" lvl="1"/>
            <a:endParaRPr lang="en-US" sz="2000" b="1" dirty="0" smtClean="0">
              <a:effectLst>
                <a:glow rad="228600">
                  <a:schemeClr val="accent6">
                    <a:satMod val="175000"/>
                    <a:alpha val="40000"/>
                  </a:schemeClr>
                </a:glow>
              </a:effectLst>
              <a:latin typeface="Helvetica"/>
              <a:cs typeface="Helvetica"/>
            </a:endParaRPr>
          </a:p>
          <a:p>
            <a:pPr marL="457200" lvl="1"/>
            <a:endParaRPr lang="en-US" sz="1600" b="1" dirty="0" smtClean="0">
              <a:effectLst>
                <a:glow rad="228600">
                  <a:schemeClr val="accent6">
                    <a:satMod val="175000"/>
                    <a:alpha val="40000"/>
                  </a:schemeClr>
                </a:glow>
              </a:effectLst>
            </a:endParaRPr>
          </a:p>
          <a:p>
            <a:pPr marL="457200" lvl="1"/>
            <a:endParaRPr lang="en-US" sz="1200" b="1" dirty="0">
              <a:effectLst>
                <a:glow rad="228600">
                  <a:schemeClr val="accent6">
                    <a:satMod val="175000"/>
                    <a:alpha val="40000"/>
                  </a:schemeClr>
                </a:glow>
              </a:effectLst>
            </a:endParaRPr>
          </a:p>
          <a:p>
            <a:pPr marL="457200" indent="-457200" algn="l">
              <a:buFont typeface="Arial"/>
              <a:buChar char="•"/>
            </a:pPr>
            <a:endParaRPr lang="en-US" sz="2000" dirty="0"/>
          </a:p>
        </p:txBody>
      </p:sp>
      <p:sp>
        <p:nvSpPr>
          <p:cNvPr id="5" name="Text Placeholder 8"/>
          <p:cNvSpPr txBox="1">
            <a:spLocks/>
          </p:cNvSpPr>
          <p:nvPr/>
        </p:nvSpPr>
        <p:spPr>
          <a:xfrm>
            <a:off x="4516438" y="1833563"/>
            <a:ext cx="4256087" cy="4729506"/>
          </a:xfrm>
          <a:prstGeom prst="rect">
            <a:avLst/>
          </a:prstGeom>
          <a:solidFill>
            <a:srgbClr val="800000">
              <a:alpha val="30000"/>
            </a:srgbClr>
          </a:solidFill>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marL="0" indent="0" algn="ctr" defTabSz="914400" rtl="0" eaLnBrk="1" latinLnBrk="0" hangingPunct="1">
              <a:spcBef>
                <a:spcPct val="20000"/>
              </a:spcBef>
              <a:buFont typeface="Arial"/>
              <a:buNone/>
              <a:defRPr sz="3000" kern="1200" baseline="0">
                <a:solidFill>
                  <a:srgbClr val="FFFFFF"/>
                </a:solidFill>
                <a:latin typeface="Georgia"/>
                <a:ea typeface="+mn-ea"/>
                <a:cs typeface="Georgia"/>
              </a:defRPr>
            </a:lvl1pPr>
            <a:lvl2pPr marL="914400" indent="-457200" algn="l"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l"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457200" lvl="1"/>
            <a:endParaRPr lang="en-US" sz="2800" i="1" dirty="0" smtClean="0">
              <a:effectLst>
                <a:glow rad="228600">
                  <a:schemeClr val="accent6">
                    <a:satMod val="175000"/>
                    <a:alpha val="40000"/>
                  </a:schemeClr>
                </a:glow>
              </a:effectLst>
            </a:endParaRPr>
          </a:p>
          <a:p>
            <a:pPr marL="0" lvl="1" indent="0">
              <a:buNone/>
            </a:pPr>
            <a:endParaRPr lang="en-US" sz="2400" i="1" dirty="0" smtClean="0">
              <a:effectLst>
                <a:glow rad="228600">
                  <a:schemeClr val="accent6">
                    <a:satMod val="175000"/>
                    <a:alpha val="40000"/>
                  </a:schemeClr>
                </a:glow>
              </a:effectLst>
            </a:endParaRPr>
          </a:p>
          <a:p>
            <a:pPr marL="457200" lvl="2"/>
            <a:endParaRPr lang="en-US" sz="2000" i="1" dirty="0" smtClean="0">
              <a:effectLst>
                <a:glow rad="228600">
                  <a:schemeClr val="accent6">
                    <a:satMod val="175000"/>
                    <a:alpha val="40000"/>
                  </a:schemeClr>
                </a:glow>
              </a:effectLst>
            </a:endParaRPr>
          </a:p>
          <a:p>
            <a:pPr marL="457200" lvl="1"/>
            <a:endParaRPr lang="en-US" sz="1600" i="1" dirty="0" smtClean="0">
              <a:effectLst>
                <a:glow rad="228600">
                  <a:schemeClr val="accent6">
                    <a:satMod val="175000"/>
                    <a:alpha val="40000"/>
                  </a:schemeClr>
                </a:glow>
              </a:effectLst>
              <a:latin typeface="Helvetica"/>
              <a:cs typeface="Helvetica"/>
            </a:endParaRPr>
          </a:p>
          <a:p>
            <a:pPr marL="457200" lvl="1"/>
            <a:endParaRPr lang="en-US" sz="2000" i="1" dirty="0" smtClean="0">
              <a:effectLst>
                <a:glow rad="228600">
                  <a:schemeClr val="accent6">
                    <a:satMod val="175000"/>
                    <a:alpha val="40000"/>
                  </a:schemeClr>
                </a:glow>
              </a:effectLst>
              <a:latin typeface="Helvetica"/>
              <a:cs typeface="Helvetica"/>
            </a:endParaRPr>
          </a:p>
          <a:p>
            <a:pPr marL="457200" lvl="1"/>
            <a:endParaRPr lang="en-US" sz="1600" i="1" dirty="0" smtClean="0">
              <a:effectLst>
                <a:glow rad="228600">
                  <a:schemeClr val="accent6">
                    <a:satMod val="175000"/>
                    <a:alpha val="40000"/>
                  </a:schemeClr>
                </a:glow>
              </a:effectLst>
            </a:endParaRPr>
          </a:p>
          <a:p>
            <a:pPr marL="457200" lvl="1"/>
            <a:endParaRPr lang="en-US" sz="1200" i="1" dirty="0" smtClean="0">
              <a:effectLst>
                <a:glow rad="228600">
                  <a:schemeClr val="accent6">
                    <a:satMod val="175000"/>
                    <a:alpha val="40000"/>
                  </a:schemeClr>
                </a:glow>
              </a:effectLst>
            </a:endParaRPr>
          </a:p>
          <a:p>
            <a:pPr marL="457200" indent="-457200" algn="l">
              <a:buFont typeface="Arial"/>
              <a:buChar char="•"/>
            </a:pPr>
            <a:endParaRPr lang="en-US" sz="2000" i="1" dirty="0"/>
          </a:p>
        </p:txBody>
      </p:sp>
      <p:sp>
        <p:nvSpPr>
          <p:cNvPr id="3" name="Rectangle 2"/>
          <p:cNvSpPr/>
          <p:nvPr/>
        </p:nvSpPr>
        <p:spPr>
          <a:xfrm>
            <a:off x="4627563" y="1908900"/>
            <a:ext cx="4032250" cy="5216813"/>
          </a:xfrm>
          <a:prstGeom prst="rect">
            <a:avLst/>
          </a:prstGeom>
        </p:spPr>
        <p:txBody>
          <a:bodyPr wrap="square">
            <a:spAutoFit/>
          </a:bodyPr>
          <a:lstStyle/>
          <a:p>
            <a:pPr marL="0" lvl="2" algn="ctr"/>
            <a:r>
              <a:rPr lang="en-US" sz="2400" dirty="0" smtClean="0">
                <a:latin typeface="Georgia"/>
                <a:cs typeface="Georgia"/>
              </a:rPr>
              <a:t>“</a:t>
            </a:r>
            <a:r>
              <a:rPr lang="en-US" sz="2400" dirty="0">
                <a:latin typeface="Georgia"/>
                <a:cs typeface="Georgia"/>
              </a:rPr>
              <a:t>But you have come to Mount Zion and to the city of the living God, the heavenly Jerusalem and to myriad of angels, to the general assembly and church of the firstborn who are enrolled in heaven, and to God, the Judge of all, and to the spirits of the righteous made perfect…” </a:t>
            </a:r>
            <a:endParaRPr lang="en-US" sz="2400" dirty="0" smtClean="0">
              <a:latin typeface="Georgia"/>
              <a:cs typeface="Georgia"/>
            </a:endParaRPr>
          </a:p>
          <a:p>
            <a:pPr marL="0" lvl="2" algn="ctr"/>
            <a:r>
              <a:rPr lang="en-US" sz="2300" dirty="0" smtClean="0">
                <a:latin typeface="Georgia"/>
                <a:cs typeface="Georgia"/>
              </a:rPr>
              <a:t>(</a:t>
            </a:r>
            <a:r>
              <a:rPr lang="en-US" sz="2300" dirty="0">
                <a:latin typeface="Georgia"/>
                <a:cs typeface="Georgia"/>
              </a:rPr>
              <a:t>Hebrews 12:22, 23).</a:t>
            </a:r>
          </a:p>
          <a:p>
            <a:pPr marL="0" lvl="2" algn="ctr"/>
            <a:endParaRPr lang="en-US" sz="2300" dirty="0" smtClean="0">
              <a:latin typeface="Georgia"/>
              <a:cs typeface="Georgia"/>
            </a:endParaRPr>
          </a:p>
          <a:p>
            <a:pPr algn="ctr"/>
            <a:r>
              <a:rPr lang="en-US" sz="2300" dirty="0" smtClean="0">
                <a:latin typeface="Georgia"/>
                <a:cs typeface="Georgia"/>
              </a:rPr>
              <a:t> </a:t>
            </a:r>
          </a:p>
        </p:txBody>
      </p:sp>
    </p:spTree>
    <p:extLst>
      <p:ext uri="{BB962C8B-B14F-4D97-AF65-F5344CB8AC3E}">
        <p14:creationId xmlns:p14="http://schemas.microsoft.com/office/powerpoint/2010/main" val="2732299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 name="Group 461"/>
          <p:cNvGrpSpPr/>
          <p:nvPr/>
        </p:nvGrpSpPr>
        <p:grpSpPr>
          <a:xfrm>
            <a:off x="6648450" y="5926136"/>
            <a:ext cx="2114552" cy="639764"/>
            <a:chOff x="0" y="-1"/>
            <a:chExt cx="3007361" cy="909885"/>
          </a:xfrm>
        </p:grpSpPr>
        <p:sp>
          <p:nvSpPr>
            <p:cNvPr id="459" name="Shape 459"/>
            <p:cNvSpPr/>
            <p:nvPr/>
          </p:nvSpPr>
          <p:spPr>
            <a:xfrm>
              <a:off x="0" y="-1"/>
              <a:ext cx="3007361" cy="909885"/>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460" name="Shape 460"/>
            <p:cNvSpPr/>
            <p:nvPr/>
          </p:nvSpPr>
          <p:spPr>
            <a:xfrm>
              <a:off x="0" y="175529"/>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Fellow Heirs</a:t>
              </a:r>
            </a:p>
          </p:txBody>
        </p:sp>
      </p:grpSp>
      <p:grpSp>
        <p:nvGrpSpPr>
          <p:cNvPr id="464" name="Group 464"/>
          <p:cNvGrpSpPr/>
          <p:nvPr/>
        </p:nvGrpSpPr>
        <p:grpSpPr>
          <a:xfrm>
            <a:off x="4533900" y="5926136"/>
            <a:ext cx="2114552" cy="639764"/>
            <a:chOff x="0" y="-1"/>
            <a:chExt cx="3007361" cy="909885"/>
          </a:xfrm>
        </p:grpSpPr>
        <p:sp>
          <p:nvSpPr>
            <p:cNvPr id="462" name="Shape 462"/>
            <p:cNvSpPr/>
            <p:nvPr/>
          </p:nvSpPr>
          <p:spPr>
            <a:xfrm>
              <a:off x="0" y="-1"/>
              <a:ext cx="3007361" cy="909885"/>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463" name="Shape 463"/>
            <p:cNvSpPr/>
            <p:nvPr/>
          </p:nvSpPr>
          <p:spPr>
            <a:xfrm>
              <a:off x="0" y="175529"/>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Heir</a:t>
              </a:r>
            </a:p>
          </p:txBody>
        </p:sp>
      </p:grpSp>
      <p:grpSp>
        <p:nvGrpSpPr>
          <p:cNvPr id="467" name="Group 467"/>
          <p:cNvGrpSpPr/>
          <p:nvPr/>
        </p:nvGrpSpPr>
        <p:grpSpPr>
          <a:xfrm>
            <a:off x="2419350" y="5926136"/>
            <a:ext cx="2114552" cy="639764"/>
            <a:chOff x="0" y="-1"/>
            <a:chExt cx="3007361" cy="909885"/>
          </a:xfrm>
        </p:grpSpPr>
        <p:sp>
          <p:nvSpPr>
            <p:cNvPr id="465" name="Shape 465"/>
            <p:cNvSpPr/>
            <p:nvPr/>
          </p:nvSpPr>
          <p:spPr>
            <a:xfrm>
              <a:off x="0" y="-1"/>
              <a:ext cx="3007361" cy="909885"/>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466" name="Shape 466"/>
            <p:cNvSpPr/>
            <p:nvPr/>
          </p:nvSpPr>
          <p:spPr>
            <a:xfrm>
              <a:off x="0" y="175529"/>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(Heb. 12:23)</a:t>
              </a:r>
            </a:p>
          </p:txBody>
        </p:sp>
      </p:grpSp>
      <p:sp>
        <p:nvSpPr>
          <p:cNvPr id="468" name="Shape 468"/>
          <p:cNvSpPr/>
          <p:nvPr/>
        </p:nvSpPr>
        <p:spPr>
          <a:xfrm>
            <a:off x="304800" y="5926137"/>
            <a:ext cx="2114551" cy="639763"/>
          </a:xfrm>
          <a:prstGeom prst="rect">
            <a:avLst/>
          </a:prstGeom>
          <a:solidFill>
            <a:srgbClr val="99CCFF">
              <a:alpha val="96681"/>
            </a:srgbClr>
          </a:solidFill>
          <a:ln w="38100">
            <a:solidFill>
              <a:srgbClr val="000000">
                <a:alpha val="96681"/>
              </a:srgbClr>
            </a:solidFill>
            <a:miter/>
          </a:ln>
        </p:spPr>
        <p:txBody>
          <a:bodyPr lIns="45718" tIns="45718" rIns="45718" bIns="45718"/>
          <a:lstStyle/>
          <a:p>
            <a:pPr algn="ctr" defTabSz="642915">
              <a:defRPr sz="4400">
                <a:solidFill>
                  <a:srgbClr val="000000"/>
                </a:solidFill>
                <a:latin typeface="Denmark"/>
                <a:ea typeface="Denmark"/>
                <a:cs typeface="Denmark"/>
                <a:sym typeface="Denmark"/>
              </a:defRPr>
            </a:pPr>
            <a:endParaRPr/>
          </a:p>
        </p:txBody>
      </p:sp>
      <p:sp>
        <p:nvSpPr>
          <p:cNvPr id="469" name="Shape 469"/>
          <p:cNvSpPr/>
          <p:nvPr/>
        </p:nvSpPr>
        <p:spPr>
          <a:xfrm>
            <a:off x="304800" y="5926138"/>
            <a:ext cx="2114551" cy="70788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a:lnSpc>
                <a:spcPct val="100000"/>
              </a:lnSpc>
              <a:spcBef>
                <a:spcPts val="0"/>
              </a:spcBef>
              <a:buClrTx/>
              <a:buFontTx/>
              <a:defRPr sz="2800">
                <a:solidFill>
                  <a:srgbClr val="FFFFFF"/>
                </a:solidFill>
                <a:effectLst>
                  <a:outerShdw blurRad="76200" dist="63500" dir="732485" rotWithShape="0">
                    <a:srgbClr val="000000"/>
                  </a:outerShdw>
                </a:effectLst>
                <a:latin typeface="Denmark"/>
                <a:ea typeface="Denmark"/>
                <a:cs typeface="Denmark"/>
                <a:sym typeface="Denmark"/>
              </a:defRPr>
            </a:lvl1pPr>
          </a:lstStyle>
          <a:p>
            <a:pPr lvl="0">
              <a:defRPr sz="1800">
                <a:solidFill>
                  <a:srgbClr val="000000"/>
                </a:solidFill>
                <a:effectLst/>
              </a:defRPr>
            </a:pPr>
            <a:r>
              <a:rPr sz="2000"/>
              <a:t>“the church of the firstborn”</a:t>
            </a:r>
          </a:p>
        </p:txBody>
      </p:sp>
      <p:grpSp>
        <p:nvGrpSpPr>
          <p:cNvPr id="472" name="Group 472"/>
          <p:cNvGrpSpPr/>
          <p:nvPr/>
        </p:nvGrpSpPr>
        <p:grpSpPr>
          <a:xfrm>
            <a:off x="6648450" y="5286374"/>
            <a:ext cx="2114552" cy="639765"/>
            <a:chOff x="0" y="-1"/>
            <a:chExt cx="3007361" cy="909887"/>
          </a:xfrm>
        </p:grpSpPr>
        <p:sp>
          <p:nvSpPr>
            <p:cNvPr id="470" name="Shape 470"/>
            <p:cNvSpPr/>
            <p:nvPr/>
          </p:nvSpPr>
          <p:spPr>
            <a:xfrm>
              <a:off x="0" y="-1"/>
              <a:ext cx="3007361" cy="909887"/>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471" name="Shape 471"/>
            <p:cNvSpPr/>
            <p:nvPr/>
          </p:nvSpPr>
          <p:spPr>
            <a:xfrm>
              <a:off x="0" y="175530"/>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Serve / Worship</a:t>
              </a:r>
            </a:p>
          </p:txBody>
        </p:sp>
      </p:grpSp>
      <p:grpSp>
        <p:nvGrpSpPr>
          <p:cNvPr id="475" name="Group 475"/>
          <p:cNvGrpSpPr/>
          <p:nvPr/>
        </p:nvGrpSpPr>
        <p:grpSpPr>
          <a:xfrm>
            <a:off x="4533900" y="5286374"/>
            <a:ext cx="2114552" cy="639765"/>
            <a:chOff x="0" y="-1"/>
            <a:chExt cx="3007361" cy="909887"/>
          </a:xfrm>
        </p:grpSpPr>
        <p:sp>
          <p:nvSpPr>
            <p:cNvPr id="473" name="Shape 473"/>
            <p:cNvSpPr/>
            <p:nvPr/>
          </p:nvSpPr>
          <p:spPr>
            <a:xfrm>
              <a:off x="0" y="-1"/>
              <a:ext cx="3007361" cy="909887"/>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474" name="Shape 474"/>
            <p:cNvSpPr/>
            <p:nvPr/>
          </p:nvSpPr>
          <p:spPr>
            <a:xfrm>
              <a:off x="0" y="175530"/>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High Priest</a:t>
              </a:r>
            </a:p>
          </p:txBody>
        </p:sp>
      </p:grpSp>
      <p:grpSp>
        <p:nvGrpSpPr>
          <p:cNvPr id="478" name="Group 478"/>
          <p:cNvGrpSpPr/>
          <p:nvPr/>
        </p:nvGrpSpPr>
        <p:grpSpPr>
          <a:xfrm>
            <a:off x="2419350" y="5286374"/>
            <a:ext cx="2114552" cy="639765"/>
            <a:chOff x="0" y="-1"/>
            <a:chExt cx="3007361" cy="909887"/>
          </a:xfrm>
        </p:grpSpPr>
        <p:sp>
          <p:nvSpPr>
            <p:cNvPr id="476" name="Shape 476"/>
            <p:cNvSpPr/>
            <p:nvPr/>
          </p:nvSpPr>
          <p:spPr>
            <a:xfrm>
              <a:off x="0" y="-1"/>
              <a:ext cx="3007361" cy="909887"/>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477" name="Shape 477"/>
            <p:cNvSpPr/>
            <p:nvPr/>
          </p:nvSpPr>
          <p:spPr>
            <a:xfrm>
              <a:off x="0" y="175530"/>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(1 Cor. 3:16)</a:t>
              </a:r>
            </a:p>
          </p:txBody>
        </p:sp>
      </p:grpSp>
      <p:sp>
        <p:nvSpPr>
          <p:cNvPr id="479" name="Shape 479"/>
          <p:cNvSpPr/>
          <p:nvPr/>
        </p:nvSpPr>
        <p:spPr>
          <a:xfrm>
            <a:off x="304800" y="5286375"/>
            <a:ext cx="2114551" cy="639764"/>
          </a:xfrm>
          <a:prstGeom prst="rect">
            <a:avLst/>
          </a:prstGeom>
          <a:solidFill>
            <a:srgbClr val="99CCFF">
              <a:alpha val="96681"/>
            </a:srgbClr>
          </a:solidFill>
          <a:ln w="38100">
            <a:solidFill>
              <a:srgbClr val="000000">
                <a:alpha val="96681"/>
              </a:srgbClr>
            </a:solidFill>
            <a:miter/>
          </a:ln>
        </p:spPr>
        <p:txBody>
          <a:bodyPr lIns="45718" tIns="45718" rIns="45718" bIns="45718"/>
          <a:lstStyle/>
          <a:p>
            <a:pPr algn="ctr" defTabSz="642915">
              <a:defRPr sz="4400">
                <a:solidFill>
                  <a:srgbClr val="000000"/>
                </a:solidFill>
                <a:latin typeface="Denmark"/>
                <a:ea typeface="Denmark"/>
                <a:cs typeface="Denmark"/>
                <a:sym typeface="Denmark"/>
              </a:defRPr>
            </a:pPr>
            <a:endParaRPr/>
          </a:p>
        </p:txBody>
      </p:sp>
      <p:sp>
        <p:nvSpPr>
          <p:cNvPr id="480" name="Shape 480"/>
          <p:cNvSpPr/>
          <p:nvPr/>
        </p:nvSpPr>
        <p:spPr>
          <a:xfrm>
            <a:off x="304800" y="5286375"/>
            <a:ext cx="2114551" cy="70788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a:lnSpc>
                <a:spcPct val="100000"/>
              </a:lnSpc>
              <a:spcBef>
                <a:spcPts val="0"/>
              </a:spcBef>
              <a:buClrTx/>
              <a:buFontTx/>
              <a:defRPr sz="2800">
                <a:solidFill>
                  <a:srgbClr val="FFFFFF"/>
                </a:solidFill>
                <a:effectLst>
                  <a:outerShdw blurRad="76200" dist="63500" dir="732485" rotWithShape="0">
                    <a:srgbClr val="000000"/>
                  </a:outerShdw>
                </a:effectLst>
                <a:latin typeface="Denmark"/>
                <a:ea typeface="Denmark"/>
                <a:cs typeface="Denmark"/>
                <a:sym typeface="Denmark"/>
              </a:defRPr>
            </a:lvl1pPr>
          </a:lstStyle>
          <a:p>
            <a:pPr lvl="0">
              <a:defRPr sz="1800">
                <a:solidFill>
                  <a:srgbClr val="000000"/>
                </a:solidFill>
                <a:effectLst/>
              </a:defRPr>
            </a:pPr>
            <a:r>
              <a:rPr sz="2000"/>
              <a:t>“the temple of God”</a:t>
            </a:r>
          </a:p>
        </p:txBody>
      </p:sp>
      <p:grpSp>
        <p:nvGrpSpPr>
          <p:cNvPr id="483" name="Group 483"/>
          <p:cNvGrpSpPr/>
          <p:nvPr/>
        </p:nvGrpSpPr>
        <p:grpSpPr>
          <a:xfrm>
            <a:off x="6648450" y="4646611"/>
            <a:ext cx="2114552" cy="639764"/>
            <a:chOff x="0" y="-1"/>
            <a:chExt cx="3007361" cy="909885"/>
          </a:xfrm>
        </p:grpSpPr>
        <p:sp>
          <p:nvSpPr>
            <p:cNvPr id="481" name="Shape 481"/>
            <p:cNvSpPr/>
            <p:nvPr/>
          </p:nvSpPr>
          <p:spPr>
            <a:xfrm>
              <a:off x="0" y="-1"/>
              <a:ext cx="3007361" cy="909885"/>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482" name="Shape 482"/>
            <p:cNvSpPr/>
            <p:nvPr/>
          </p:nvSpPr>
          <p:spPr>
            <a:xfrm>
              <a:off x="0" y="175529"/>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Children</a:t>
              </a:r>
            </a:p>
          </p:txBody>
        </p:sp>
      </p:grpSp>
      <p:grpSp>
        <p:nvGrpSpPr>
          <p:cNvPr id="486" name="Group 486"/>
          <p:cNvGrpSpPr/>
          <p:nvPr/>
        </p:nvGrpSpPr>
        <p:grpSpPr>
          <a:xfrm>
            <a:off x="4533900" y="4646611"/>
            <a:ext cx="2114552" cy="639764"/>
            <a:chOff x="0" y="-1"/>
            <a:chExt cx="3007361" cy="909885"/>
          </a:xfrm>
        </p:grpSpPr>
        <p:sp>
          <p:nvSpPr>
            <p:cNvPr id="484" name="Shape 484"/>
            <p:cNvSpPr/>
            <p:nvPr/>
          </p:nvSpPr>
          <p:spPr>
            <a:xfrm>
              <a:off x="0" y="-1"/>
              <a:ext cx="3007361" cy="909885"/>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485" name="Shape 485"/>
            <p:cNvSpPr/>
            <p:nvPr/>
          </p:nvSpPr>
          <p:spPr>
            <a:xfrm>
              <a:off x="0" y="175529"/>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Son</a:t>
              </a:r>
            </a:p>
          </p:txBody>
        </p:sp>
      </p:grpSp>
      <p:grpSp>
        <p:nvGrpSpPr>
          <p:cNvPr id="489" name="Group 489"/>
          <p:cNvGrpSpPr/>
          <p:nvPr/>
        </p:nvGrpSpPr>
        <p:grpSpPr>
          <a:xfrm>
            <a:off x="2419350" y="4646611"/>
            <a:ext cx="2114552" cy="639764"/>
            <a:chOff x="0" y="-1"/>
            <a:chExt cx="3007361" cy="909885"/>
          </a:xfrm>
        </p:grpSpPr>
        <p:sp>
          <p:nvSpPr>
            <p:cNvPr id="487" name="Shape 487"/>
            <p:cNvSpPr/>
            <p:nvPr/>
          </p:nvSpPr>
          <p:spPr>
            <a:xfrm>
              <a:off x="0" y="-1"/>
              <a:ext cx="3007361" cy="909885"/>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488" name="Shape 488"/>
            <p:cNvSpPr/>
            <p:nvPr/>
          </p:nvSpPr>
          <p:spPr>
            <a:xfrm>
              <a:off x="0" y="175529"/>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(1 Tim. 3:15)</a:t>
              </a:r>
            </a:p>
          </p:txBody>
        </p:sp>
      </p:grpSp>
      <p:sp>
        <p:nvSpPr>
          <p:cNvPr id="490" name="Shape 490"/>
          <p:cNvSpPr/>
          <p:nvPr/>
        </p:nvSpPr>
        <p:spPr>
          <a:xfrm>
            <a:off x="304800" y="4646613"/>
            <a:ext cx="2114551" cy="639762"/>
          </a:xfrm>
          <a:prstGeom prst="rect">
            <a:avLst/>
          </a:prstGeom>
          <a:solidFill>
            <a:srgbClr val="99CCFF">
              <a:alpha val="96681"/>
            </a:srgbClr>
          </a:solidFill>
          <a:ln w="38100">
            <a:solidFill>
              <a:srgbClr val="000000">
                <a:alpha val="96681"/>
              </a:srgbClr>
            </a:solidFill>
            <a:miter/>
          </a:ln>
        </p:spPr>
        <p:txBody>
          <a:bodyPr lIns="45718" tIns="45718" rIns="45718" bIns="45718"/>
          <a:lstStyle/>
          <a:p>
            <a:pPr algn="ctr" defTabSz="642915">
              <a:defRPr sz="4400">
                <a:solidFill>
                  <a:srgbClr val="000000"/>
                </a:solidFill>
                <a:latin typeface="Denmark"/>
                <a:ea typeface="Denmark"/>
                <a:cs typeface="Denmark"/>
                <a:sym typeface="Denmark"/>
              </a:defRPr>
            </a:pPr>
            <a:endParaRPr/>
          </a:p>
        </p:txBody>
      </p:sp>
      <p:sp>
        <p:nvSpPr>
          <p:cNvPr id="491" name="Shape 491"/>
          <p:cNvSpPr/>
          <p:nvPr/>
        </p:nvSpPr>
        <p:spPr>
          <a:xfrm>
            <a:off x="304800" y="4646613"/>
            <a:ext cx="2114551" cy="70788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a:lnSpc>
                <a:spcPct val="100000"/>
              </a:lnSpc>
              <a:spcBef>
                <a:spcPts val="0"/>
              </a:spcBef>
              <a:buClrTx/>
              <a:buFontTx/>
              <a:defRPr sz="2800">
                <a:solidFill>
                  <a:srgbClr val="FFFFFF"/>
                </a:solidFill>
                <a:effectLst>
                  <a:outerShdw blurRad="76200" dist="63500" dir="732485" rotWithShape="0">
                    <a:srgbClr val="000000"/>
                  </a:outerShdw>
                </a:effectLst>
                <a:latin typeface="Denmark"/>
                <a:ea typeface="Denmark"/>
                <a:cs typeface="Denmark"/>
                <a:sym typeface="Denmark"/>
              </a:defRPr>
            </a:lvl1pPr>
          </a:lstStyle>
          <a:p>
            <a:pPr lvl="0">
              <a:defRPr sz="1800">
                <a:solidFill>
                  <a:srgbClr val="000000"/>
                </a:solidFill>
                <a:effectLst/>
              </a:defRPr>
            </a:pPr>
            <a:r>
              <a:rPr sz="2000"/>
              <a:t>“the family of God”</a:t>
            </a:r>
          </a:p>
        </p:txBody>
      </p:sp>
      <p:grpSp>
        <p:nvGrpSpPr>
          <p:cNvPr id="494" name="Group 494"/>
          <p:cNvGrpSpPr/>
          <p:nvPr/>
        </p:nvGrpSpPr>
        <p:grpSpPr>
          <a:xfrm>
            <a:off x="6648450" y="4006849"/>
            <a:ext cx="2114552" cy="639765"/>
            <a:chOff x="0" y="-1"/>
            <a:chExt cx="3007361" cy="909887"/>
          </a:xfrm>
        </p:grpSpPr>
        <p:sp>
          <p:nvSpPr>
            <p:cNvPr id="492" name="Shape 492"/>
            <p:cNvSpPr/>
            <p:nvPr/>
          </p:nvSpPr>
          <p:spPr>
            <a:xfrm>
              <a:off x="0" y="-1"/>
              <a:ext cx="3007361" cy="909887"/>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493" name="Shape 493"/>
            <p:cNvSpPr/>
            <p:nvPr/>
          </p:nvSpPr>
          <p:spPr>
            <a:xfrm>
              <a:off x="0" y="175530"/>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Citizens</a:t>
              </a:r>
            </a:p>
          </p:txBody>
        </p:sp>
      </p:grpSp>
      <p:grpSp>
        <p:nvGrpSpPr>
          <p:cNvPr id="497" name="Group 497"/>
          <p:cNvGrpSpPr/>
          <p:nvPr/>
        </p:nvGrpSpPr>
        <p:grpSpPr>
          <a:xfrm>
            <a:off x="4533900" y="4006849"/>
            <a:ext cx="2114552" cy="639765"/>
            <a:chOff x="0" y="-1"/>
            <a:chExt cx="3007361" cy="909887"/>
          </a:xfrm>
        </p:grpSpPr>
        <p:sp>
          <p:nvSpPr>
            <p:cNvPr id="495" name="Shape 495"/>
            <p:cNvSpPr/>
            <p:nvPr/>
          </p:nvSpPr>
          <p:spPr>
            <a:xfrm>
              <a:off x="0" y="-1"/>
              <a:ext cx="3007361" cy="909887"/>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496" name="Shape 496"/>
            <p:cNvSpPr/>
            <p:nvPr/>
          </p:nvSpPr>
          <p:spPr>
            <a:xfrm>
              <a:off x="0" y="175530"/>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Kingship</a:t>
              </a:r>
            </a:p>
          </p:txBody>
        </p:sp>
      </p:grpSp>
      <p:grpSp>
        <p:nvGrpSpPr>
          <p:cNvPr id="500" name="Group 500"/>
          <p:cNvGrpSpPr/>
          <p:nvPr/>
        </p:nvGrpSpPr>
        <p:grpSpPr>
          <a:xfrm>
            <a:off x="2419350" y="4006849"/>
            <a:ext cx="2114552" cy="639765"/>
            <a:chOff x="0" y="-1"/>
            <a:chExt cx="3007361" cy="909887"/>
          </a:xfrm>
        </p:grpSpPr>
        <p:sp>
          <p:nvSpPr>
            <p:cNvPr id="498" name="Shape 498"/>
            <p:cNvSpPr/>
            <p:nvPr/>
          </p:nvSpPr>
          <p:spPr>
            <a:xfrm>
              <a:off x="0" y="-1"/>
              <a:ext cx="3007361" cy="909887"/>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499" name="Shape 499"/>
            <p:cNvSpPr/>
            <p:nvPr/>
          </p:nvSpPr>
          <p:spPr>
            <a:xfrm>
              <a:off x="0" y="175530"/>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(Rom. 14:17)</a:t>
              </a:r>
            </a:p>
          </p:txBody>
        </p:sp>
      </p:grpSp>
      <p:sp>
        <p:nvSpPr>
          <p:cNvPr id="501" name="Shape 501"/>
          <p:cNvSpPr/>
          <p:nvPr/>
        </p:nvSpPr>
        <p:spPr>
          <a:xfrm>
            <a:off x="304800" y="4006850"/>
            <a:ext cx="2114551" cy="639764"/>
          </a:xfrm>
          <a:prstGeom prst="rect">
            <a:avLst/>
          </a:prstGeom>
          <a:solidFill>
            <a:srgbClr val="99CCFF">
              <a:alpha val="96681"/>
            </a:srgbClr>
          </a:solidFill>
          <a:ln w="38100">
            <a:solidFill>
              <a:srgbClr val="000000">
                <a:alpha val="96681"/>
              </a:srgbClr>
            </a:solidFill>
            <a:miter/>
          </a:ln>
        </p:spPr>
        <p:txBody>
          <a:bodyPr lIns="45718" tIns="45718" rIns="45718" bIns="45718"/>
          <a:lstStyle/>
          <a:p>
            <a:pPr algn="ctr" defTabSz="642915">
              <a:defRPr sz="4400">
                <a:solidFill>
                  <a:srgbClr val="000000"/>
                </a:solidFill>
                <a:latin typeface="Denmark"/>
                <a:ea typeface="Denmark"/>
                <a:cs typeface="Denmark"/>
                <a:sym typeface="Denmark"/>
              </a:defRPr>
            </a:pPr>
            <a:endParaRPr/>
          </a:p>
        </p:txBody>
      </p:sp>
      <p:sp>
        <p:nvSpPr>
          <p:cNvPr id="502" name="Shape 502"/>
          <p:cNvSpPr/>
          <p:nvPr/>
        </p:nvSpPr>
        <p:spPr>
          <a:xfrm>
            <a:off x="304800" y="4006850"/>
            <a:ext cx="2114551" cy="70788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a:lnSpc>
                <a:spcPct val="100000"/>
              </a:lnSpc>
              <a:spcBef>
                <a:spcPts val="0"/>
              </a:spcBef>
              <a:buClrTx/>
              <a:buFontTx/>
              <a:defRPr sz="2800">
                <a:solidFill>
                  <a:srgbClr val="FFFFFF"/>
                </a:solidFill>
                <a:effectLst>
                  <a:outerShdw blurRad="76200" dist="63500" dir="732485" rotWithShape="0">
                    <a:srgbClr val="000000"/>
                  </a:outerShdw>
                </a:effectLst>
                <a:latin typeface="Denmark"/>
                <a:ea typeface="Denmark"/>
                <a:cs typeface="Denmark"/>
                <a:sym typeface="Denmark"/>
              </a:defRPr>
            </a:lvl1pPr>
          </a:lstStyle>
          <a:p>
            <a:pPr lvl="0">
              <a:defRPr sz="1800">
                <a:solidFill>
                  <a:srgbClr val="000000"/>
                </a:solidFill>
                <a:effectLst/>
              </a:defRPr>
            </a:pPr>
            <a:r>
              <a:rPr sz="2000"/>
              <a:t>“the kingdom of God”</a:t>
            </a:r>
          </a:p>
        </p:txBody>
      </p:sp>
      <p:grpSp>
        <p:nvGrpSpPr>
          <p:cNvPr id="505" name="Group 505"/>
          <p:cNvGrpSpPr/>
          <p:nvPr/>
        </p:nvGrpSpPr>
        <p:grpSpPr>
          <a:xfrm>
            <a:off x="6648450" y="3367087"/>
            <a:ext cx="2114552" cy="639764"/>
            <a:chOff x="0" y="-1"/>
            <a:chExt cx="3007361" cy="909885"/>
          </a:xfrm>
        </p:grpSpPr>
        <p:sp>
          <p:nvSpPr>
            <p:cNvPr id="503" name="Shape 503"/>
            <p:cNvSpPr/>
            <p:nvPr/>
          </p:nvSpPr>
          <p:spPr>
            <a:xfrm>
              <a:off x="0" y="-1"/>
              <a:ext cx="3007361" cy="909885"/>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504" name="Shape 504"/>
            <p:cNvSpPr/>
            <p:nvPr/>
          </p:nvSpPr>
          <p:spPr>
            <a:xfrm>
              <a:off x="0" y="175529"/>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Members</a:t>
              </a:r>
            </a:p>
          </p:txBody>
        </p:sp>
      </p:grpSp>
      <p:grpSp>
        <p:nvGrpSpPr>
          <p:cNvPr id="508" name="Group 508"/>
          <p:cNvGrpSpPr/>
          <p:nvPr/>
        </p:nvGrpSpPr>
        <p:grpSpPr>
          <a:xfrm>
            <a:off x="4533900" y="3367087"/>
            <a:ext cx="2114552" cy="639764"/>
            <a:chOff x="0" y="-1"/>
            <a:chExt cx="3007361" cy="909885"/>
          </a:xfrm>
        </p:grpSpPr>
        <p:sp>
          <p:nvSpPr>
            <p:cNvPr id="506" name="Shape 506"/>
            <p:cNvSpPr/>
            <p:nvPr/>
          </p:nvSpPr>
          <p:spPr>
            <a:xfrm>
              <a:off x="0" y="-1"/>
              <a:ext cx="3007361" cy="909885"/>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507" name="Shape 507"/>
            <p:cNvSpPr/>
            <p:nvPr/>
          </p:nvSpPr>
          <p:spPr>
            <a:xfrm>
              <a:off x="0" y="175529"/>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Headship</a:t>
              </a:r>
            </a:p>
          </p:txBody>
        </p:sp>
      </p:grpSp>
      <p:grpSp>
        <p:nvGrpSpPr>
          <p:cNvPr id="511" name="Group 511"/>
          <p:cNvGrpSpPr/>
          <p:nvPr/>
        </p:nvGrpSpPr>
        <p:grpSpPr>
          <a:xfrm>
            <a:off x="2419350" y="3367087"/>
            <a:ext cx="2114552" cy="639764"/>
            <a:chOff x="0" y="-1"/>
            <a:chExt cx="3007361" cy="909885"/>
          </a:xfrm>
        </p:grpSpPr>
        <p:sp>
          <p:nvSpPr>
            <p:cNvPr id="509" name="Shape 509"/>
            <p:cNvSpPr/>
            <p:nvPr/>
          </p:nvSpPr>
          <p:spPr>
            <a:xfrm>
              <a:off x="0" y="-1"/>
              <a:ext cx="3007361" cy="909885"/>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510" name="Shape 510"/>
            <p:cNvSpPr/>
            <p:nvPr/>
          </p:nvSpPr>
          <p:spPr>
            <a:xfrm>
              <a:off x="0" y="175529"/>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(1 Cor. 12:27)</a:t>
              </a:r>
            </a:p>
          </p:txBody>
        </p:sp>
      </p:grpSp>
      <p:sp>
        <p:nvSpPr>
          <p:cNvPr id="512" name="Shape 512"/>
          <p:cNvSpPr/>
          <p:nvPr/>
        </p:nvSpPr>
        <p:spPr>
          <a:xfrm>
            <a:off x="304800" y="3367088"/>
            <a:ext cx="2114551" cy="639763"/>
          </a:xfrm>
          <a:prstGeom prst="rect">
            <a:avLst/>
          </a:prstGeom>
          <a:solidFill>
            <a:srgbClr val="99CCFF">
              <a:alpha val="96681"/>
            </a:srgbClr>
          </a:solidFill>
          <a:ln w="38100">
            <a:solidFill>
              <a:srgbClr val="000000">
                <a:alpha val="96681"/>
              </a:srgbClr>
            </a:solidFill>
            <a:miter/>
          </a:ln>
        </p:spPr>
        <p:txBody>
          <a:bodyPr lIns="45718" tIns="45718" rIns="45718" bIns="45718"/>
          <a:lstStyle/>
          <a:p>
            <a:pPr algn="ctr" defTabSz="642915">
              <a:defRPr sz="4400">
                <a:solidFill>
                  <a:srgbClr val="000000"/>
                </a:solidFill>
                <a:latin typeface="Denmark"/>
                <a:ea typeface="Denmark"/>
                <a:cs typeface="Denmark"/>
                <a:sym typeface="Denmark"/>
              </a:defRPr>
            </a:pPr>
            <a:endParaRPr/>
          </a:p>
        </p:txBody>
      </p:sp>
      <p:sp>
        <p:nvSpPr>
          <p:cNvPr id="513" name="Shape 513"/>
          <p:cNvSpPr/>
          <p:nvPr/>
        </p:nvSpPr>
        <p:spPr>
          <a:xfrm>
            <a:off x="304800" y="3367088"/>
            <a:ext cx="2114551" cy="70788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a:lnSpc>
                <a:spcPct val="100000"/>
              </a:lnSpc>
              <a:spcBef>
                <a:spcPts val="0"/>
              </a:spcBef>
              <a:buClrTx/>
              <a:buFontTx/>
              <a:defRPr sz="2800">
                <a:solidFill>
                  <a:srgbClr val="FFFFFF"/>
                </a:solidFill>
                <a:effectLst>
                  <a:outerShdw blurRad="76200" dist="63500" dir="732485" rotWithShape="0">
                    <a:srgbClr val="000000"/>
                  </a:outerShdw>
                </a:effectLst>
                <a:latin typeface="Denmark"/>
                <a:ea typeface="Denmark"/>
                <a:cs typeface="Denmark"/>
                <a:sym typeface="Denmark"/>
              </a:defRPr>
            </a:lvl1pPr>
          </a:lstStyle>
          <a:p>
            <a:pPr lvl="0">
              <a:defRPr sz="1800">
                <a:solidFill>
                  <a:srgbClr val="000000"/>
                </a:solidFill>
                <a:effectLst/>
              </a:defRPr>
            </a:pPr>
            <a:r>
              <a:rPr sz="2000"/>
              <a:t>“the body of Christ”</a:t>
            </a:r>
          </a:p>
        </p:txBody>
      </p:sp>
      <p:grpSp>
        <p:nvGrpSpPr>
          <p:cNvPr id="516" name="Group 516"/>
          <p:cNvGrpSpPr/>
          <p:nvPr/>
        </p:nvGrpSpPr>
        <p:grpSpPr>
          <a:xfrm>
            <a:off x="6648450" y="2666998"/>
            <a:ext cx="2114552" cy="700090"/>
            <a:chOff x="0" y="-1"/>
            <a:chExt cx="3007361" cy="995682"/>
          </a:xfrm>
        </p:grpSpPr>
        <p:sp>
          <p:nvSpPr>
            <p:cNvPr id="514" name="Shape 514"/>
            <p:cNvSpPr/>
            <p:nvPr/>
          </p:nvSpPr>
          <p:spPr>
            <a:xfrm>
              <a:off x="0" y="-1"/>
              <a:ext cx="3007361" cy="995682"/>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spcBef>
                  <a:spcPts val="281"/>
                </a:spcBef>
                <a:defRPr sz="2400">
                  <a:solidFill>
                    <a:srgbClr val="000000"/>
                  </a:solidFill>
                </a:defRPr>
              </a:pPr>
              <a:endParaRPr/>
            </a:p>
          </p:txBody>
        </p:sp>
        <p:sp>
          <p:nvSpPr>
            <p:cNvPr id="515" name="Shape 515"/>
            <p:cNvSpPr/>
            <p:nvPr/>
          </p:nvSpPr>
          <p:spPr>
            <a:xfrm>
              <a:off x="0" y="218427"/>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40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Purchased of God</a:t>
              </a:r>
            </a:p>
          </p:txBody>
        </p:sp>
      </p:grpSp>
      <p:grpSp>
        <p:nvGrpSpPr>
          <p:cNvPr id="519" name="Group 519"/>
          <p:cNvGrpSpPr/>
          <p:nvPr/>
        </p:nvGrpSpPr>
        <p:grpSpPr>
          <a:xfrm>
            <a:off x="4533900" y="2666998"/>
            <a:ext cx="2114552" cy="700090"/>
            <a:chOff x="0" y="-1"/>
            <a:chExt cx="3007361" cy="995682"/>
          </a:xfrm>
        </p:grpSpPr>
        <p:sp>
          <p:nvSpPr>
            <p:cNvPr id="517" name="Shape 517"/>
            <p:cNvSpPr/>
            <p:nvPr/>
          </p:nvSpPr>
          <p:spPr>
            <a:xfrm>
              <a:off x="0" y="-1"/>
              <a:ext cx="3007361" cy="995682"/>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2400">
                  <a:solidFill>
                    <a:srgbClr val="000000"/>
                  </a:solidFill>
                </a:defRPr>
              </a:pPr>
              <a:endParaRPr/>
            </a:p>
          </p:txBody>
        </p:sp>
        <p:sp>
          <p:nvSpPr>
            <p:cNvPr id="518" name="Shape 518"/>
            <p:cNvSpPr/>
            <p:nvPr/>
          </p:nvSpPr>
          <p:spPr>
            <a:xfrm>
              <a:off x="0" y="218427"/>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Paid The Price</a:t>
              </a:r>
            </a:p>
          </p:txBody>
        </p:sp>
      </p:grpSp>
      <p:grpSp>
        <p:nvGrpSpPr>
          <p:cNvPr id="522" name="Group 522"/>
          <p:cNvGrpSpPr/>
          <p:nvPr/>
        </p:nvGrpSpPr>
        <p:grpSpPr>
          <a:xfrm>
            <a:off x="2419350" y="2666998"/>
            <a:ext cx="2114552" cy="700090"/>
            <a:chOff x="0" y="-1"/>
            <a:chExt cx="3007361" cy="995682"/>
          </a:xfrm>
        </p:grpSpPr>
        <p:sp>
          <p:nvSpPr>
            <p:cNvPr id="520" name="Shape 520"/>
            <p:cNvSpPr/>
            <p:nvPr/>
          </p:nvSpPr>
          <p:spPr>
            <a:xfrm>
              <a:off x="0" y="-1"/>
              <a:ext cx="3007361" cy="995682"/>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521" name="Shape 521"/>
            <p:cNvSpPr/>
            <p:nvPr/>
          </p:nvSpPr>
          <p:spPr>
            <a:xfrm>
              <a:off x="0" y="218427"/>
              <a:ext cx="300736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(Acts 20:28)</a:t>
              </a:r>
            </a:p>
          </p:txBody>
        </p:sp>
      </p:grpSp>
      <p:sp>
        <p:nvSpPr>
          <p:cNvPr id="523" name="Shape 523"/>
          <p:cNvSpPr/>
          <p:nvPr/>
        </p:nvSpPr>
        <p:spPr>
          <a:xfrm>
            <a:off x="304800" y="2666999"/>
            <a:ext cx="2114551" cy="700089"/>
          </a:xfrm>
          <a:prstGeom prst="rect">
            <a:avLst/>
          </a:prstGeom>
          <a:solidFill>
            <a:srgbClr val="99CCFF">
              <a:alpha val="96681"/>
            </a:srgbClr>
          </a:solidFill>
          <a:ln w="38100">
            <a:solidFill>
              <a:srgbClr val="000000">
                <a:alpha val="96681"/>
              </a:srgbClr>
            </a:solidFill>
            <a:miter/>
          </a:ln>
        </p:spPr>
        <p:txBody>
          <a:bodyPr lIns="45718" tIns="45718" rIns="45718" bIns="45718"/>
          <a:lstStyle/>
          <a:p>
            <a:pPr algn="ctr" defTabSz="642915">
              <a:defRPr sz="4400">
                <a:solidFill>
                  <a:srgbClr val="000000"/>
                </a:solidFill>
                <a:latin typeface="Denmark"/>
                <a:ea typeface="Denmark"/>
                <a:cs typeface="Denmark"/>
                <a:sym typeface="Denmark"/>
              </a:defRPr>
            </a:pPr>
            <a:endParaRPr/>
          </a:p>
        </p:txBody>
      </p:sp>
      <p:sp>
        <p:nvSpPr>
          <p:cNvPr id="524" name="Shape 524"/>
          <p:cNvSpPr/>
          <p:nvPr/>
        </p:nvSpPr>
        <p:spPr>
          <a:xfrm>
            <a:off x="304800" y="2667000"/>
            <a:ext cx="2114551" cy="70788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a:lnSpc>
                <a:spcPct val="100000"/>
              </a:lnSpc>
              <a:spcBef>
                <a:spcPts val="0"/>
              </a:spcBef>
              <a:buClrTx/>
              <a:buFontTx/>
              <a:defRPr sz="2800">
                <a:solidFill>
                  <a:srgbClr val="FFFFFF"/>
                </a:solidFill>
                <a:effectLst>
                  <a:outerShdw blurRad="76200" dist="63500" dir="732485" rotWithShape="0">
                    <a:srgbClr val="000000"/>
                  </a:outerShdw>
                </a:effectLst>
                <a:latin typeface="Denmark"/>
                <a:ea typeface="Denmark"/>
                <a:cs typeface="Denmark"/>
                <a:sym typeface="Denmark"/>
              </a:defRPr>
            </a:lvl1pPr>
          </a:lstStyle>
          <a:p>
            <a:pPr lvl="0">
              <a:defRPr sz="1800">
                <a:solidFill>
                  <a:srgbClr val="000000"/>
                </a:solidFill>
                <a:effectLst/>
              </a:defRPr>
            </a:pPr>
            <a:r>
              <a:rPr sz="2000"/>
              <a:t>“the church of God”</a:t>
            </a:r>
          </a:p>
        </p:txBody>
      </p:sp>
      <p:grpSp>
        <p:nvGrpSpPr>
          <p:cNvPr id="527" name="Group 527"/>
          <p:cNvGrpSpPr/>
          <p:nvPr/>
        </p:nvGrpSpPr>
        <p:grpSpPr>
          <a:xfrm>
            <a:off x="6648450" y="2287974"/>
            <a:ext cx="2114552" cy="392926"/>
            <a:chOff x="0" y="-19769"/>
            <a:chExt cx="3007361" cy="558826"/>
          </a:xfrm>
        </p:grpSpPr>
        <p:sp>
          <p:nvSpPr>
            <p:cNvPr id="525" name="Shape 525"/>
            <p:cNvSpPr/>
            <p:nvPr/>
          </p:nvSpPr>
          <p:spPr>
            <a:xfrm>
              <a:off x="0" y="0"/>
              <a:ext cx="3007361" cy="519289"/>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526" name="Shape 526"/>
            <p:cNvSpPr/>
            <p:nvPr/>
          </p:nvSpPr>
          <p:spPr>
            <a:xfrm>
              <a:off x="0" y="-19769"/>
              <a:ext cx="3007361" cy="5588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The Called Out</a:t>
              </a:r>
            </a:p>
          </p:txBody>
        </p:sp>
      </p:grpSp>
      <p:grpSp>
        <p:nvGrpSpPr>
          <p:cNvPr id="530" name="Group 530"/>
          <p:cNvGrpSpPr/>
          <p:nvPr/>
        </p:nvGrpSpPr>
        <p:grpSpPr>
          <a:xfrm>
            <a:off x="4533900" y="2287974"/>
            <a:ext cx="2114552" cy="392926"/>
            <a:chOff x="0" y="-19769"/>
            <a:chExt cx="3007361" cy="558826"/>
          </a:xfrm>
        </p:grpSpPr>
        <p:sp>
          <p:nvSpPr>
            <p:cNvPr id="528" name="Shape 528"/>
            <p:cNvSpPr/>
            <p:nvPr/>
          </p:nvSpPr>
          <p:spPr>
            <a:xfrm>
              <a:off x="0" y="0"/>
              <a:ext cx="3007361" cy="519289"/>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529" name="Shape 529"/>
            <p:cNvSpPr/>
            <p:nvPr/>
          </p:nvSpPr>
          <p:spPr>
            <a:xfrm>
              <a:off x="0" y="-19769"/>
              <a:ext cx="3007361" cy="5588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The One Who Calls</a:t>
              </a:r>
            </a:p>
          </p:txBody>
        </p:sp>
      </p:grpSp>
      <p:grpSp>
        <p:nvGrpSpPr>
          <p:cNvPr id="533" name="Group 533"/>
          <p:cNvGrpSpPr/>
          <p:nvPr/>
        </p:nvGrpSpPr>
        <p:grpSpPr>
          <a:xfrm>
            <a:off x="2419350" y="2287974"/>
            <a:ext cx="2114552" cy="392926"/>
            <a:chOff x="0" y="-19769"/>
            <a:chExt cx="3007361" cy="558826"/>
          </a:xfrm>
        </p:grpSpPr>
        <p:sp>
          <p:nvSpPr>
            <p:cNvPr id="531" name="Shape 531"/>
            <p:cNvSpPr/>
            <p:nvPr/>
          </p:nvSpPr>
          <p:spPr>
            <a:xfrm>
              <a:off x="0" y="0"/>
              <a:ext cx="3007361" cy="519289"/>
            </a:xfrm>
            <a:prstGeom prst="rect">
              <a:avLst/>
            </a:prstGeom>
            <a:solidFill>
              <a:srgbClr val="FFFFFF"/>
            </a:solidFill>
            <a:ln w="12700" cap="flat">
              <a:solidFill>
                <a:srgbClr val="000000"/>
              </a:solidFill>
              <a:prstDash val="solid"/>
              <a:miter lim="800000"/>
            </a:ln>
            <a:effectLst/>
          </p:spPr>
          <p:txBody>
            <a:bodyPr wrap="square" lIns="65023" tIns="65023" rIns="65023" bIns="65023" numCol="1" anchor="ctr">
              <a:noAutofit/>
            </a:bodyPr>
            <a:lstStyle/>
            <a:p>
              <a:pPr algn="ctr" defTabSz="642915">
                <a:defRPr sz="3800">
                  <a:solidFill>
                    <a:srgbClr val="000000"/>
                  </a:solidFill>
                </a:defRPr>
              </a:pPr>
              <a:endParaRPr/>
            </a:p>
          </p:txBody>
        </p:sp>
        <p:sp>
          <p:nvSpPr>
            <p:cNvPr id="532" name="Shape 532"/>
            <p:cNvSpPr/>
            <p:nvPr/>
          </p:nvSpPr>
          <p:spPr>
            <a:xfrm>
              <a:off x="0" y="-19769"/>
              <a:ext cx="3007361" cy="5588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algn="ctr" defTabSz="914400">
                <a:lnSpc>
                  <a:spcPct val="100000"/>
                </a:lnSpc>
                <a:spcBef>
                  <a:spcPts val="0"/>
                </a:spcBef>
                <a:buClrTx/>
                <a:buFontTx/>
                <a:defRPr sz="2400">
                  <a:solidFill>
                    <a:srgbClr val="000000"/>
                  </a:solidFill>
                  <a:latin typeface="Berlin Sans FB Demi"/>
                  <a:ea typeface="Berlin Sans FB Demi"/>
                  <a:cs typeface="Berlin Sans FB Demi"/>
                  <a:sym typeface="Berlin Sans FB Demi"/>
                </a:defRPr>
              </a:lvl1pPr>
            </a:lstStyle>
            <a:p>
              <a:pPr lvl="0">
                <a:defRPr sz="1800"/>
              </a:pPr>
              <a:r>
                <a:rPr sz="1700"/>
                <a:t>(Acts 8:3, etc.)</a:t>
              </a:r>
            </a:p>
          </p:txBody>
        </p:sp>
      </p:grpSp>
      <p:sp>
        <p:nvSpPr>
          <p:cNvPr id="534" name="Shape 534"/>
          <p:cNvSpPr/>
          <p:nvPr/>
        </p:nvSpPr>
        <p:spPr>
          <a:xfrm>
            <a:off x="304800" y="2301874"/>
            <a:ext cx="2114551" cy="365126"/>
          </a:xfrm>
          <a:prstGeom prst="rect">
            <a:avLst/>
          </a:prstGeom>
          <a:solidFill>
            <a:srgbClr val="99CCFF">
              <a:alpha val="96681"/>
            </a:srgbClr>
          </a:solidFill>
          <a:ln w="38100">
            <a:solidFill>
              <a:srgbClr val="000000">
                <a:alpha val="96681"/>
              </a:srgbClr>
            </a:solidFill>
            <a:miter/>
          </a:ln>
        </p:spPr>
        <p:txBody>
          <a:bodyPr lIns="45718" tIns="45718" rIns="45718" bIns="45718"/>
          <a:lstStyle/>
          <a:p>
            <a:pPr algn="ctr" defTabSz="642915">
              <a:defRPr sz="4400">
                <a:solidFill>
                  <a:srgbClr val="000000"/>
                </a:solidFill>
                <a:latin typeface="Denmark"/>
                <a:ea typeface="Denmark"/>
                <a:cs typeface="Denmark"/>
                <a:sym typeface="Denmark"/>
              </a:defRPr>
            </a:pPr>
            <a:endParaRPr/>
          </a:p>
        </p:txBody>
      </p:sp>
      <p:sp>
        <p:nvSpPr>
          <p:cNvPr id="535" name="Shape 535"/>
          <p:cNvSpPr/>
          <p:nvPr/>
        </p:nvSpPr>
        <p:spPr>
          <a:xfrm>
            <a:off x="304800" y="2301875"/>
            <a:ext cx="2114551" cy="40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a:lnSpc>
                <a:spcPct val="100000"/>
              </a:lnSpc>
              <a:spcBef>
                <a:spcPts val="0"/>
              </a:spcBef>
              <a:buClrTx/>
              <a:buFontTx/>
              <a:defRPr sz="2800">
                <a:solidFill>
                  <a:srgbClr val="FFFFFF"/>
                </a:solidFill>
                <a:effectLst>
                  <a:outerShdw blurRad="76200" dist="63500" dir="732485" rotWithShape="0">
                    <a:srgbClr val="000000"/>
                  </a:outerShdw>
                </a:effectLst>
                <a:latin typeface="Denmark"/>
                <a:ea typeface="Denmark"/>
                <a:cs typeface="Denmark"/>
                <a:sym typeface="Denmark"/>
              </a:defRPr>
            </a:lvl1pPr>
          </a:lstStyle>
          <a:p>
            <a:pPr lvl="0">
              <a:defRPr sz="1800">
                <a:solidFill>
                  <a:srgbClr val="000000"/>
                </a:solidFill>
                <a:effectLst/>
              </a:defRPr>
            </a:pPr>
            <a:r>
              <a:rPr sz="2000"/>
              <a:t>“the church”</a:t>
            </a:r>
          </a:p>
        </p:txBody>
      </p:sp>
      <p:grpSp>
        <p:nvGrpSpPr>
          <p:cNvPr id="538" name="Group 538"/>
          <p:cNvGrpSpPr/>
          <p:nvPr/>
        </p:nvGrpSpPr>
        <p:grpSpPr>
          <a:xfrm>
            <a:off x="6648450" y="1828800"/>
            <a:ext cx="2114552" cy="500648"/>
            <a:chOff x="0" y="0"/>
            <a:chExt cx="3007361" cy="712032"/>
          </a:xfrm>
        </p:grpSpPr>
        <p:sp>
          <p:nvSpPr>
            <p:cNvPr id="536" name="Shape 536"/>
            <p:cNvSpPr/>
            <p:nvPr/>
          </p:nvSpPr>
          <p:spPr>
            <a:xfrm>
              <a:off x="0" y="0"/>
              <a:ext cx="3007361" cy="672818"/>
            </a:xfrm>
            <a:prstGeom prst="rect">
              <a:avLst/>
            </a:prstGeom>
            <a:solidFill>
              <a:srgbClr val="000000"/>
            </a:solidFill>
            <a:ln w="12700" cap="flat">
              <a:solidFill>
                <a:srgbClr val="99CCFF"/>
              </a:solidFill>
              <a:prstDash val="solid"/>
              <a:miter lim="800000"/>
            </a:ln>
            <a:effectLst/>
          </p:spPr>
          <p:txBody>
            <a:bodyPr wrap="square" lIns="65023" tIns="65023" rIns="65023" bIns="65023" numCol="1" anchor="t">
              <a:noAutofit/>
            </a:bodyPr>
            <a:lstStyle/>
            <a:p>
              <a:pPr algn="ctr" defTabSz="642915">
                <a:defRPr sz="3400">
                  <a:solidFill>
                    <a:srgbClr val="FFFFFF"/>
                  </a:solidFill>
                </a:defRPr>
              </a:pPr>
              <a:endParaRPr/>
            </a:p>
          </p:txBody>
        </p:sp>
        <p:sp>
          <p:nvSpPr>
            <p:cNvPr id="537" name="Shape 537"/>
            <p:cNvSpPr/>
            <p:nvPr/>
          </p:nvSpPr>
          <p:spPr>
            <a:xfrm>
              <a:off x="0" y="0"/>
              <a:ext cx="3007361" cy="7120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ctr" defTabSz="914400">
                <a:lnSpc>
                  <a:spcPct val="100000"/>
                </a:lnSpc>
                <a:spcBef>
                  <a:spcPts val="0"/>
                </a:spcBef>
                <a:buClrTx/>
                <a:buFontTx/>
                <a:defRPr sz="3400">
                  <a:solidFill>
                    <a:srgbClr val="FFFFFF"/>
                  </a:solidFill>
                  <a:latin typeface="Berlin Sans FB Demi"/>
                  <a:ea typeface="Berlin Sans FB Demi"/>
                  <a:cs typeface="Berlin Sans FB Demi"/>
                  <a:sym typeface="Berlin Sans FB Demi"/>
                </a:defRPr>
              </a:lvl1pPr>
            </a:lstStyle>
            <a:p>
              <a:pPr lvl="0">
                <a:defRPr sz="1800">
                  <a:solidFill>
                    <a:srgbClr val="000000"/>
                  </a:solidFill>
                </a:defRPr>
              </a:pPr>
              <a:r>
                <a:rPr sz="2400"/>
                <a:t>Relationship</a:t>
              </a:r>
            </a:p>
          </p:txBody>
        </p:sp>
      </p:grpSp>
      <p:grpSp>
        <p:nvGrpSpPr>
          <p:cNvPr id="541" name="Group 541"/>
          <p:cNvGrpSpPr/>
          <p:nvPr/>
        </p:nvGrpSpPr>
        <p:grpSpPr>
          <a:xfrm>
            <a:off x="4533900" y="1828800"/>
            <a:ext cx="2114552" cy="500648"/>
            <a:chOff x="0" y="0"/>
            <a:chExt cx="3007361" cy="712032"/>
          </a:xfrm>
        </p:grpSpPr>
        <p:sp>
          <p:nvSpPr>
            <p:cNvPr id="539" name="Shape 539"/>
            <p:cNvSpPr/>
            <p:nvPr/>
          </p:nvSpPr>
          <p:spPr>
            <a:xfrm>
              <a:off x="0" y="0"/>
              <a:ext cx="3007361" cy="672818"/>
            </a:xfrm>
            <a:prstGeom prst="rect">
              <a:avLst/>
            </a:prstGeom>
            <a:solidFill>
              <a:srgbClr val="000000"/>
            </a:solidFill>
            <a:ln w="12700" cap="flat">
              <a:solidFill>
                <a:srgbClr val="99CCFF"/>
              </a:solidFill>
              <a:prstDash val="solid"/>
              <a:miter lim="800000"/>
            </a:ln>
            <a:effectLst/>
          </p:spPr>
          <p:txBody>
            <a:bodyPr wrap="square" lIns="65023" tIns="65023" rIns="65023" bIns="65023" numCol="1" anchor="t">
              <a:noAutofit/>
            </a:bodyPr>
            <a:lstStyle/>
            <a:p>
              <a:pPr algn="ctr" defTabSz="642915">
                <a:defRPr sz="3400">
                  <a:solidFill>
                    <a:srgbClr val="FFFFFF"/>
                  </a:solidFill>
                </a:defRPr>
              </a:pPr>
              <a:endParaRPr/>
            </a:p>
          </p:txBody>
        </p:sp>
        <p:sp>
          <p:nvSpPr>
            <p:cNvPr id="540" name="Shape 540"/>
            <p:cNvSpPr/>
            <p:nvPr/>
          </p:nvSpPr>
          <p:spPr>
            <a:xfrm>
              <a:off x="0" y="0"/>
              <a:ext cx="3007361" cy="7120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ctr" defTabSz="914400">
                <a:lnSpc>
                  <a:spcPct val="100000"/>
                </a:lnSpc>
                <a:spcBef>
                  <a:spcPts val="0"/>
                </a:spcBef>
                <a:buClrTx/>
                <a:buFontTx/>
                <a:defRPr sz="3400">
                  <a:solidFill>
                    <a:srgbClr val="FFFFFF"/>
                  </a:solidFill>
                  <a:latin typeface="Berlin Sans FB Demi"/>
                  <a:ea typeface="Berlin Sans FB Demi"/>
                  <a:cs typeface="Berlin Sans FB Demi"/>
                  <a:sym typeface="Berlin Sans FB Demi"/>
                </a:defRPr>
              </a:lvl1pPr>
            </a:lstStyle>
            <a:p>
              <a:pPr lvl="0">
                <a:defRPr sz="1800">
                  <a:solidFill>
                    <a:srgbClr val="000000"/>
                  </a:solidFill>
                </a:defRPr>
              </a:pPr>
              <a:r>
                <a:rPr sz="2400"/>
                <a:t>Jesus</a:t>
              </a:r>
            </a:p>
          </p:txBody>
        </p:sp>
      </p:grpSp>
      <p:grpSp>
        <p:nvGrpSpPr>
          <p:cNvPr id="544" name="Group 544"/>
          <p:cNvGrpSpPr/>
          <p:nvPr/>
        </p:nvGrpSpPr>
        <p:grpSpPr>
          <a:xfrm>
            <a:off x="2419350" y="1828800"/>
            <a:ext cx="2114552" cy="500648"/>
            <a:chOff x="0" y="0"/>
            <a:chExt cx="3007361" cy="712032"/>
          </a:xfrm>
        </p:grpSpPr>
        <p:sp>
          <p:nvSpPr>
            <p:cNvPr id="542" name="Shape 542"/>
            <p:cNvSpPr/>
            <p:nvPr/>
          </p:nvSpPr>
          <p:spPr>
            <a:xfrm>
              <a:off x="0" y="0"/>
              <a:ext cx="3007361" cy="672818"/>
            </a:xfrm>
            <a:prstGeom prst="rect">
              <a:avLst/>
            </a:prstGeom>
            <a:solidFill>
              <a:srgbClr val="000000"/>
            </a:solidFill>
            <a:ln w="12700" cap="flat">
              <a:solidFill>
                <a:srgbClr val="99CCFF"/>
              </a:solidFill>
              <a:prstDash val="solid"/>
              <a:miter lim="800000"/>
            </a:ln>
            <a:effectLst/>
          </p:spPr>
          <p:txBody>
            <a:bodyPr wrap="square" lIns="65023" tIns="65023" rIns="65023" bIns="65023" numCol="1" anchor="t">
              <a:noAutofit/>
            </a:bodyPr>
            <a:lstStyle/>
            <a:p>
              <a:pPr algn="ctr" defTabSz="642915">
                <a:defRPr sz="3400">
                  <a:solidFill>
                    <a:srgbClr val="FFFFFF"/>
                  </a:solidFill>
                </a:defRPr>
              </a:pPr>
              <a:endParaRPr/>
            </a:p>
          </p:txBody>
        </p:sp>
        <p:sp>
          <p:nvSpPr>
            <p:cNvPr id="543" name="Shape 543"/>
            <p:cNvSpPr/>
            <p:nvPr/>
          </p:nvSpPr>
          <p:spPr>
            <a:xfrm>
              <a:off x="0" y="0"/>
              <a:ext cx="3007361" cy="7120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ctr" defTabSz="914400">
                <a:lnSpc>
                  <a:spcPct val="100000"/>
                </a:lnSpc>
                <a:spcBef>
                  <a:spcPts val="0"/>
                </a:spcBef>
                <a:buClrTx/>
                <a:buFontTx/>
                <a:defRPr sz="3400">
                  <a:solidFill>
                    <a:srgbClr val="FFFFFF"/>
                  </a:solidFill>
                  <a:latin typeface="Berlin Sans FB Demi"/>
                  <a:ea typeface="Berlin Sans FB Demi"/>
                  <a:cs typeface="Berlin Sans FB Demi"/>
                  <a:sym typeface="Berlin Sans FB Demi"/>
                </a:defRPr>
              </a:lvl1pPr>
            </a:lstStyle>
            <a:p>
              <a:pPr lvl="0">
                <a:defRPr sz="1800">
                  <a:solidFill>
                    <a:srgbClr val="000000"/>
                  </a:solidFill>
                </a:defRPr>
              </a:pPr>
              <a:r>
                <a:rPr sz="2400"/>
                <a:t>Passage</a:t>
              </a:r>
            </a:p>
          </p:txBody>
        </p:sp>
      </p:grpSp>
      <p:grpSp>
        <p:nvGrpSpPr>
          <p:cNvPr id="547" name="Group 547"/>
          <p:cNvGrpSpPr/>
          <p:nvPr/>
        </p:nvGrpSpPr>
        <p:grpSpPr>
          <a:xfrm>
            <a:off x="304800" y="1828800"/>
            <a:ext cx="2114552" cy="500648"/>
            <a:chOff x="0" y="0"/>
            <a:chExt cx="3007361" cy="712032"/>
          </a:xfrm>
        </p:grpSpPr>
        <p:sp>
          <p:nvSpPr>
            <p:cNvPr id="545" name="Shape 545"/>
            <p:cNvSpPr/>
            <p:nvPr/>
          </p:nvSpPr>
          <p:spPr>
            <a:xfrm>
              <a:off x="0" y="0"/>
              <a:ext cx="3007361" cy="672818"/>
            </a:xfrm>
            <a:prstGeom prst="rect">
              <a:avLst/>
            </a:prstGeom>
            <a:solidFill>
              <a:srgbClr val="000000"/>
            </a:solidFill>
            <a:ln w="12700" cap="flat">
              <a:solidFill>
                <a:srgbClr val="99CCFF"/>
              </a:solidFill>
              <a:prstDash val="solid"/>
              <a:miter lim="800000"/>
            </a:ln>
            <a:effectLst/>
          </p:spPr>
          <p:txBody>
            <a:bodyPr wrap="square" lIns="65023" tIns="65023" rIns="65023" bIns="65023" numCol="1" anchor="t">
              <a:noAutofit/>
            </a:bodyPr>
            <a:lstStyle/>
            <a:p>
              <a:pPr algn="ctr" defTabSz="642915">
                <a:defRPr sz="3400">
                  <a:solidFill>
                    <a:srgbClr val="FFFFFF"/>
                  </a:solidFill>
                </a:defRPr>
              </a:pPr>
              <a:endParaRPr/>
            </a:p>
          </p:txBody>
        </p:sp>
        <p:sp>
          <p:nvSpPr>
            <p:cNvPr id="546" name="Shape 546"/>
            <p:cNvSpPr/>
            <p:nvPr/>
          </p:nvSpPr>
          <p:spPr>
            <a:xfrm>
              <a:off x="0" y="0"/>
              <a:ext cx="3007361" cy="7120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algn="ctr" defTabSz="914400">
                <a:lnSpc>
                  <a:spcPct val="100000"/>
                </a:lnSpc>
                <a:spcBef>
                  <a:spcPts val="0"/>
                </a:spcBef>
                <a:buClrTx/>
                <a:buFontTx/>
                <a:defRPr sz="3400">
                  <a:solidFill>
                    <a:srgbClr val="FFFFFF"/>
                  </a:solidFill>
                  <a:latin typeface="Berlin Sans FB Demi"/>
                  <a:ea typeface="Berlin Sans FB Demi"/>
                  <a:cs typeface="Berlin Sans FB Demi"/>
                  <a:sym typeface="Berlin Sans FB Demi"/>
                </a:defRPr>
              </a:lvl1pPr>
            </a:lstStyle>
            <a:p>
              <a:pPr lvl="0">
                <a:defRPr sz="1800">
                  <a:solidFill>
                    <a:srgbClr val="000000"/>
                  </a:solidFill>
                </a:defRPr>
              </a:pPr>
              <a:r>
                <a:rPr sz="2400"/>
                <a:t>Description</a:t>
              </a:r>
            </a:p>
          </p:txBody>
        </p:sp>
      </p:grpSp>
      <p:sp>
        <p:nvSpPr>
          <p:cNvPr id="548" name="Shape 548"/>
          <p:cNvSpPr/>
          <p:nvPr/>
        </p:nvSpPr>
        <p:spPr>
          <a:xfrm>
            <a:off x="304800" y="1828800"/>
            <a:ext cx="8458201" cy="1"/>
          </a:xfrm>
          <a:prstGeom prst="line">
            <a:avLst/>
          </a:prstGeom>
          <a:ln w="12700" cap="rnd">
            <a:solidFill/>
            <a:round/>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549" name="Shape 549"/>
          <p:cNvSpPr/>
          <p:nvPr/>
        </p:nvSpPr>
        <p:spPr>
          <a:xfrm>
            <a:off x="304800" y="6565900"/>
            <a:ext cx="8458201" cy="1"/>
          </a:xfrm>
          <a:prstGeom prst="line">
            <a:avLst/>
          </a:prstGeom>
          <a:ln w="12700" cap="rnd">
            <a:solidFill/>
            <a:round/>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550" name="Shape 550"/>
          <p:cNvSpPr/>
          <p:nvPr/>
        </p:nvSpPr>
        <p:spPr>
          <a:xfrm>
            <a:off x="304800" y="3367088"/>
            <a:ext cx="8458201" cy="1"/>
          </a:xfrm>
          <a:prstGeom prst="line">
            <a:avLst/>
          </a:prstGeom>
          <a:ln w="38100" cap="rnd">
            <a:solidFill>
              <a:srgbClr val="000000">
                <a:alpha val="96681"/>
              </a:srgbClr>
            </a:solidFill>
            <a:round/>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551" name="Shape 551"/>
          <p:cNvSpPr/>
          <p:nvPr/>
        </p:nvSpPr>
        <p:spPr>
          <a:xfrm>
            <a:off x="304800" y="4006850"/>
            <a:ext cx="8458201" cy="1"/>
          </a:xfrm>
          <a:prstGeom prst="line">
            <a:avLst/>
          </a:prstGeom>
          <a:ln w="38100" cap="rnd">
            <a:solidFill>
              <a:srgbClr val="000000">
                <a:alpha val="96681"/>
              </a:srgbClr>
            </a:solidFill>
            <a:round/>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552" name="Shape 552"/>
          <p:cNvSpPr/>
          <p:nvPr/>
        </p:nvSpPr>
        <p:spPr>
          <a:xfrm>
            <a:off x="304800" y="4646613"/>
            <a:ext cx="8458201" cy="1"/>
          </a:xfrm>
          <a:prstGeom prst="line">
            <a:avLst/>
          </a:prstGeom>
          <a:ln w="38100" cap="rnd">
            <a:solidFill>
              <a:srgbClr val="000000">
                <a:alpha val="96681"/>
              </a:srgbClr>
            </a:solidFill>
            <a:round/>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553" name="Shape 553"/>
          <p:cNvSpPr/>
          <p:nvPr/>
        </p:nvSpPr>
        <p:spPr>
          <a:xfrm>
            <a:off x="304800" y="5286375"/>
            <a:ext cx="8458201" cy="0"/>
          </a:xfrm>
          <a:prstGeom prst="line">
            <a:avLst/>
          </a:prstGeom>
          <a:ln w="38100" cap="rnd">
            <a:solidFill>
              <a:srgbClr val="000000">
                <a:alpha val="96681"/>
              </a:srgbClr>
            </a:solidFill>
            <a:round/>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554" name="Shape 554"/>
          <p:cNvSpPr/>
          <p:nvPr/>
        </p:nvSpPr>
        <p:spPr>
          <a:xfrm>
            <a:off x="304800" y="5926137"/>
            <a:ext cx="8458201" cy="1"/>
          </a:xfrm>
          <a:prstGeom prst="line">
            <a:avLst/>
          </a:prstGeom>
          <a:ln w="38100" cap="rnd">
            <a:solidFill>
              <a:srgbClr val="000000">
                <a:alpha val="96681"/>
              </a:srgbClr>
            </a:solidFill>
            <a:round/>
          </a:ln>
        </p:spPr>
        <p:txBody>
          <a:bodyPr lIns="45718" tIns="45718" rIns="45718" bIns="45718"/>
          <a:lstStyle/>
          <a:p>
            <a:pPr defTabSz="321457">
              <a:defRPr sz="1600">
                <a:solidFill>
                  <a:srgbClr val="000000"/>
                </a:solidFill>
                <a:latin typeface="Helvetica"/>
                <a:ea typeface="Helvetica"/>
                <a:cs typeface="Helvetica"/>
                <a:sym typeface="Helvetica"/>
              </a:defRPr>
            </a:pPr>
            <a:endParaRPr/>
          </a:p>
        </p:txBody>
      </p:sp>
      <p:sp>
        <p:nvSpPr>
          <p:cNvPr id="555" name="Shape 555"/>
          <p:cNvSpPr/>
          <p:nvPr/>
        </p:nvSpPr>
        <p:spPr>
          <a:xfrm>
            <a:off x="112416" y="-23284"/>
            <a:ext cx="8919168" cy="595115"/>
          </a:xfrm>
          <a:prstGeom prst="rect">
            <a:avLst/>
          </a:prstGeom>
          <a:ln w="12700">
            <a:miter lim="400000"/>
          </a:ln>
          <a:effectLst>
            <a:outerShdw blurRad="88900" dist="50800" dir="2700000" rotWithShape="0">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lgn="ctr">
              <a:lnSpc>
                <a:spcPct val="100000"/>
              </a:lnSpc>
              <a:spcBef>
                <a:spcPts val="0"/>
              </a:spcBef>
              <a:buClrTx/>
              <a:buFontTx/>
              <a:defRPr sz="5500" i="1">
                <a:solidFill>
                  <a:srgbClr val="FFFFFF"/>
                </a:solidFill>
                <a:effectLst>
                  <a:outerShdw blurRad="76200" dist="63500" dir="2920767" rotWithShape="0">
                    <a:srgbClr val="000000"/>
                  </a:outerShdw>
                </a:effectLst>
                <a:latin typeface="Baskerville"/>
                <a:ea typeface="Baskerville"/>
                <a:cs typeface="Baskerville"/>
                <a:sym typeface="Baskerville"/>
              </a:defRPr>
            </a:lvl1pPr>
          </a:lstStyle>
          <a:p>
            <a:pPr lvl="0">
              <a:defRPr sz="1800" i="0">
                <a:solidFill>
                  <a:srgbClr val="000000"/>
                </a:solidFill>
                <a:effectLst/>
              </a:defRPr>
            </a:pPr>
            <a:endParaRPr sz="3900" dirty="0"/>
          </a:p>
        </p:txBody>
      </p:sp>
      <p:sp>
        <p:nvSpPr>
          <p:cNvPr id="556" name="Shape 556"/>
          <p:cNvSpPr/>
          <p:nvPr/>
        </p:nvSpPr>
        <p:spPr>
          <a:xfrm>
            <a:off x="304799" y="117195"/>
            <a:ext cx="8458201" cy="142603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ctr">
              <a:lnSpc>
                <a:spcPct val="100000"/>
              </a:lnSpc>
              <a:spcBef>
                <a:spcPts val="2000"/>
              </a:spcBef>
              <a:buClrTx/>
              <a:buFontTx/>
              <a:defRPr sz="5500">
                <a:solidFill>
                  <a:srgbClr val="E0DAA2"/>
                </a:solidFill>
                <a:effectLst>
                  <a:outerShdw blurRad="63500" dist="63500" dir="2256032" rotWithShape="0">
                    <a:srgbClr val="000000"/>
                  </a:outerShdw>
                </a:effectLst>
                <a:latin typeface="Denmark"/>
                <a:ea typeface="Denmark"/>
                <a:cs typeface="Denmark"/>
                <a:sym typeface="Denmark"/>
              </a:defRPr>
            </a:lvl1pPr>
          </a:lstStyle>
          <a:p>
            <a:pPr lvl="0">
              <a:defRPr sz="1800">
                <a:solidFill>
                  <a:srgbClr val="000000"/>
                </a:solidFill>
                <a:effectLst/>
              </a:defRPr>
            </a:pPr>
            <a:r>
              <a:rPr sz="3800" b="1" dirty="0">
                <a:solidFill>
                  <a:srgbClr val="FFFF00"/>
                </a:solidFill>
                <a:latin typeface="Georgia"/>
                <a:cs typeface="Georgia"/>
              </a:rPr>
              <a:t>A</a:t>
            </a:r>
            <a:r>
              <a:rPr lang="en-US" sz="3800" b="1" dirty="0">
                <a:solidFill>
                  <a:srgbClr val="FFFF00"/>
                </a:solidFill>
                <a:latin typeface="Georgia"/>
                <a:cs typeface="Georgia"/>
              </a:rPr>
              <a:t>re You Looking For </a:t>
            </a:r>
          </a:p>
          <a:p>
            <a:pPr lvl="0">
              <a:defRPr sz="1800">
                <a:solidFill>
                  <a:srgbClr val="000000"/>
                </a:solidFill>
                <a:effectLst/>
              </a:defRPr>
            </a:pPr>
            <a:r>
              <a:rPr lang="en-US" sz="3800" b="1" dirty="0">
                <a:solidFill>
                  <a:srgbClr val="FFFF00"/>
                </a:solidFill>
                <a:latin typeface="Georgia"/>
                <a:cs typeface="Georgia"/>
              </a:rPr>
              <a:t>The New Testament Church?</a:t>
            </a:r>
            <a:endParaRPr sz="3800" b="1" dirty="0">
              <a:solidFill>
                <a:srgbClr val="FFFF00"/>
              </a:solidFill>
              <a:latin typeface="Georgia"/>
              <a:cs typeface="Georgia"/>
            </a:endParaRPr>
          </a:p>
        </p:txBody>
      </p:sp>
    </p:spTree>
    <p:extLst>
      <p:ext uri="{BB962C8B-B14F-4D97-AF65-F5344CB8AC3E}">
        <p14:creationId xmlns:p14="http://schemas.microsoft.com/office/powerpoint/2010/main" val="2569288543"/>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p:tmAbs val="0"/>
                                  </p:iterate>
                                  <p:childTnLst>
                                    <p:set>
                                      <p:cBhvr>
                                        <p:cTn id="6" fill="hold"/>
                                        <p:tgtEl>
                                          <p:spTgt spid="527"/>
                                        </p:tgtEl>
                                        <p:attrNameLst>
                                          <p:attrName>style.visibility</p:attrName>
                                        </p:attrNameLst>
                                      </p:cBhvr>
                                      <p:to>
                                        <p:strVal val="visible"/>
                                      </p:to>
                                    </p:set>
                                    <p:animEffect transition="in" filter="blinds(horizontal)">
                                      <p:cBhvr>
                                        <p:cTn id="7" dur="500"/>
                                        <p:tgtEl>
                                          <p:spTgt spid="527"/>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530"/>
                                        </p:tgtEl>
                                        <p:attrNameLst>
                                          <p:attrName>style.visibility</p:attrName>
                                        </p:attrNameLst>
                                      </p:cBhvr>
                                      <p:to>
                                        <p:strVal val="visible"/>
                                      </p:to>
                                    </p:set>
                                    <p:animEffect transition="in" filter="blinds(horizontal)">
                                      <p:cBhvr>
                                        <p:cTn id="11" dur="500"/>
                                        <p:tgtEl>
                                          <p:spTgt spid="530"/>
                                        </p:tgtEl>
                                      </p:cBhvr>
                                    </p:animEffect>
                                  </p:childTnLst>
                                </p:cTn>
                              </p:par>
                            </p:childTnLst>
                          </p:cTn>
                        </p:par>
                        <p:par>
                          <p:cTn id="12" fill="hold">
                            <p:stCondLst>
                              <p:cond delay="1000"/>
                            </p:stCondLst>
                            <p:childTnLst>
                              <p:par>
                                <p:cTn id="13" presetID="3" presetClass="entr" presetSubtype="10" fill="hold" grpId="0" nodeType="afterEffect">
                                  <p:stCondLst>
                                    <p:cond delay="0"/>
                                  </p:stCondLst>
                                  <p:iterate>
                                    <p:tmAbs val="0"/>
                                  </p:iterate>
                                  <p:childTnLst>
                                    <p:set>
                                      <p:cBhvr>
                                        <p:cTn id="14" fill="hold"/>
                                        <p:tgtEl>
                                          <p:spTgt spid="533"/>
                                        </p:tgtEl>
                                        <p:attrNameLst>
                                          <p:attrName>style.visibility</p:attrName>
                                        </p:attrNameLst>
                                      </p:cBhvr>
                                      <p:to>
                                        <p:strVal val="visible"/>
                                      </p:to>
                                    </p:set>
                                    <p:animEffect transition="in" filter="blinds(horizontal)">
                                      <p:cBhvr>
                                        <p:cTn id="15" dur="500"/>
                                        <p:tgtEl>
                                          <p:spTgt spid="533"/>
                                        </p:tgtEl>
                                      </p:cBhvr>
                                    </p:animEffect>
                                  </p:childTnLst>
                                </p:cTn>
                              </p:par>
                            </p:childTnLst>
                          </p:cTn>
                        </p:par>
                        <p:par>
                          <p:cTn id="16" fill="hold">
                            <p:stCondLst>
                              <p:cond delay="1500"/>
                            </p:stCondLst>
                            <p:childTnLst>
                              <p:par>
                                <p:cTn id="17" presetID="3" presetClass="entr" presetSubtype="10" fill="hold" grpId="0" nodeType="afterEffect">
                                  <p:stCondLst>
                                    <p:cond delay="0"/>
                                  </p:stCondLst>
                                  <p:iterate>
                                    <p:tmAbs val="0"/>
                                  </p:iterate>
                                  <p:childTnLst>
                                    <p:set>
                                      <p:cBhvr>
                                        <p:cTn id="18" fill="hold"/>
                                        <p:tgtEl>
                                          <p:spTgt spid="538"/>
                                        </p:tgtEl>
                                        <p:attrNameLst>
                                          <p:attrName>style.visibility</p:attrName>
                                        </p:attrNameLst>
                                      </p:cBhvr>
                                      <p:to>
                                        <p:strVal val="visible"/>
                                      </p:to>
                                    </p:set>
                                    <p:animEffect transition="in" filter="blinds(horizontal)">
                                      <p:cBhvr>
                                        <p:cTn id="19" dur="500"/>
                                        <p:tgtEl>
                                          <p:spTgt spid="538"/>
                                        </p:tgtEl>
                                      </p:cBhvr>
                                    </p:animEffect>
                                  </p:childTnLst>
                                </p:cTn>
                              </p:par>
                            </p:childTnLst>
                          </p:cTn>
                        </p:par>
                        <p:par>
                          <p:cTn id="20" fill="hold">
                            <p:stCondLst>
                              <p:cond delay="2000"/>
                            </p:stCondLst>
                            <p:childTnLst>
                              <p:par>
                                <p:cTn id="21" presetID="3" presetClass="entr" presetSubtype="10" fill="hold" grpId="0" nodeType="afterEffect">
                                  <p:stCondLst>
                                    <p:cond delay="0"/>
                                  </p:stCondLst>
                                  <p:iterate>
                                    <p:tmAbs val="0"/>
                                  </p:iterate>
                                  <p:childTnLst>
                                    <p:set>
                                      <p:cBhvr>
                                        <p:cTn id="22" fill="hold"/>
                                        <p:tgtEl>
                                          <p:spTgt spid="541"/>
                                        </p:tgtEl>
                                        <p:attrNameLst>
                                          <p:attrName>style.visibility</p:attrName>
                                        </p:attrNameLst>
                                      </p:cBhvr>
                                      <p:to>
                                        <p:strVal val="visible"/>
                                      </p:to>
                                    </p:set>
                                    <p:animEffect transition="in" filter="blinds(horizontal)">
                                      <p:cBhvr>
                                        <p:cTn id="23" dur="500"/>
                                        <p:tgtEl>
                                          <p:spTgt spid="541"/>
                                        </p:tgtEl>
                                      </p:cBhvr>
                                    </p:animEffect>
                                  </p:childTnLst>
                                </p:cTn>
                              </p:par>
                            </p:childTnLst>
                          </p:cTn>
                        </p:par>
                        <p:par>
                          <p:cTn id="24" fill="hold">
                            <p:stCondLst>
                              <p:cond delay="2500"/>
                            </p:stCondLst>
                            <p:childTnLst>
                              <p:par>
                                <p:cTn id="25" presetID="3" presetClass="entr" presetSubtype="10" fill="hold" grpId="0" nodeType="afterEffect">
                                  <p:stCondLst>
                                    <p:cond delay="0"/>
                                  </p:stCondLst>
                                  <p:iterate>
                                    <p:tmAbs val="0"/>
                                  </p:iterate>
                                  <p:childTnLst>
                                    <p:set>
                                      <p:cBhvr>
                                        <p:cTn id="26" fill="hold"/>
                                        <p:tgtEl>
                                          <p:spTgt spid="544"/>
                                        </p:tgtEl>
                                        <p:attrNameLst>
                                          <p:attrName>style.visibility</p:attrName>
                                        </p:attrNameLst>
                                      </p:cBhvr>
                                      <p:to>
                                        <p:strVal val="visible"/>
                                      </p:to>
                                    </p:set>
                                    <p:animEffect transition="in" filter="blinds(horizontal)">
                                      <p:cBhvr>
                                        <p:cTn id="27" dur="500"/>
                                        <p:tgtEl>
                                          <p:spTgt spid="544"/>
                                        </p:tgtEl>
                                      </p:cBhvr>
                                    </p:animEffect>
                                  </p:childTnLst>
                                </p:cTn>
                              </p:par>
                            </p:childTnLst>
                          </p:cTn>
                        </p:par>
                        <p:par>
                          <p:cTn id="28" fill="hold">
                            <p:stCondLst>
                              <p:cond delay="3000"/>
                            </p:stCondLst>
                            <p:childTnLst>
                              <p:par>
                                <p:cTn id="29" presetID="3" presetClass="entr" presetSubtype="10" fill="hold" grpId="0" nodeType="afterEffect">
                                  <p:stCondLst>
                                    <p:cond delay="0"/>
                                  </p:stCondLst>
                                  <p:iterate>
                                    <p:tmAbs val="0"/>
                                  </p:iterate>
                                  <p:childTnLst>
                                    <p:set>
                                      <p:cBhvr>
                                        <p:cTn id="30" fill="hold"/>
                                        <p:tgtEl>
                                          <p:spTgt spid="547"/>
                                        </p:tgtEl>
                                        <p:attrNameLst>
                                          <p:attrName>style.visibility</p:attrName>
                                        </p:attrNameLst>
                                      </p:cBhvr>
                                      <p:to>
                                        <p:strVal val="visible"/>
                                      </p:to>
                                    </p:set>
                                    <p:animEffect transition="in" filter="blinds(horizontal)">
                                      <p:cBhvr>
                                        <p:cTn id="31" dur="500"/>
                                        <p:tgtEl>
                                          <p:spTgt spid="547"/>
                                        </p:tgtEl>
                                      </p:cBhvr>
                                    </p:animEffect>
                                  </p:childTnLst>
                                </p:cTn>
                              </p:par>
                            </p:childTnLst>
                          </p:cTn>
                        </p:par>
                        <p:par>
                          <p:cTn id="32" fill="hold">
                            <p:stCondLst>
                              <p:cond delay="3500"/>
                            </p:stCondLst>
                            <p:childTnLst>
                              <p:par>
                                <p:cTn id="33" presetID="3" presetClass="entr" presetSubtype="10" fill="hold" grpId="0" nodeType="afterEffect">
                                  <p:stCondLst>
                                    <p:cond delay="0"/>
                                  </p:stCondLst>
                                  <p:iterate>
                                    <p:tmAbs val="0"/>
                                  </p:iterate>
                                  <p:childTnLst>
                                    <p:set>
                                      <p:cBhvr>
                                        <p:cTn id="34" fill="hold"/>
                                        <p:tgtEl>
                                          <p:spTgt spid="548"/>
                                        </p:tgtEl>
                                        <p:attrNameLst>
                                          <p:attrName>style.visibility</p:attrName>
                                        </p:attrNameLst>
                                      </p:cBhvr>
                                      <p:to>
                                        <p:strVal val="visible"/>
                                      </p:to>
                                    </p:set>
                                    <p:animEffect transition="in" filter="blinds(horizontal)">
                                      <p:cBhvr>
                                        <p:cTn id="35" dur="500"/>
                                        <p:tgtEl>
                                          <p:spTgt spid="54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iterate>
                                    <p:tmAbs val="0"/>
                                  </p:iterate>
                                  <p:childTnLst>
                                    <p:set>
                                      <p:cBhvr>
                                        <p:cTn id="39" fill="hold"/>
                                        <p:tgtEl>
                                          <p:spTgt spid="516"/>
                                        </p:tgtEl>
                                        <p:attrNameLst>
                                          <p:attrName>style.visibility</p:attrName>
                                        </p:attrNameLst>
                                      </p:cBhvr>
                                      <p:to>
                                        <p:strVal val="visible"/>
                                      </p:to>
                                    </p:set>
                                    <p:animEffect transition="in" filter="blinds(horizontal)">
                                      <p:cBhvr>
                                        <p:cTn id="40" dur="500"/>
                                        <p:tgtEl>
                                          <p:spTgt spid="516"/>
                                        </p:tgtEl>
                                      </p:cBhvr>
                                    </p:animEffect>
                                  </p:childTnLst>
                                </p:cTn>
                              </p:par>
                            </p:childTnLst>
                          </p:cTn>
                        </p:par>
                        <p:par>
                          <p:cTn id="41" fill="hold">
                            <p:stCondLst>
                              <p:cond delay="500"/>
                            </p:stCondLst>
                            <p:childTnLst>
                              <p:par>
                                <p:cTn id="42" presetID="3" presetClass="entr" presetSubtype="10" fill="hold" grpId="0" nodeType="afterEffect">
                                  <p:stCondLst>
                                    <p:cond delay="0"/>
                                  </p:stCondLst>
                                  <p:iterate>
                                    <p:tmAbs val="0"/>
                                  </p:iterate>
                                  <p:childTnLst>
                                    <p:set>
                                      <p:cBhvr>
                                        <p:cTn id="43" fill="hold"/>
                                        <p:tgtEl>
                                          <p:spTgt spid="519"/>
                                        </p:tgtEl>
                                        <p:attrNameLst>
                                          <p:attrName>style.visibility</p:attrName>
                                        </p:attrNameLst>
                                      </p:cBhvr>
                                      <p:to>
                                        <p:strVal val="visible"/>
                                      </p:to>
                                    </p:set>
                                    <p:animEffect transition="in" filter="blinds(horizontal)">
                                      <p:cBhvr>
                                        <p:cTn id="44" dur="500"/>
                                        <p:tgtEl>
                                          <p:spTgt spid="519"/>
                                        </p:tgtEl>
                                      </p:cBhvr>
                                    </p:animEffect>
                                  </p:childTnLst>
                                </p:cTn>
                              </p:par>
                            </p:childTnLst>
                          </p:cTn>
                        </p:par>
                        <p:par>
                          <p:cTn id="45" fill="hold">
                            <p:stCondLst>
                              <p:cond delay="1000"/>
                            </p:stCondLst>
                            <p:childTnLst>
                              <p:par>
                                <p:cTn id="46" presetID="3" presetClass="entr" presetSubtype="10" fill="hold" grpId="0" nodeType="afterEffect">
                                  <p:stCondLst>
                                    <p:cond delay="0"/>
                                  </p:stCondLst>
                                  <p:iterate>
                                    <p:tmAbs val="0"/>
                                  </p:iterate>
                                  <p:childTnLst>
                                    <p:set>
                                      <p:cBhvr>
                                        <p:cTn id="47" fill="hold"/>
                                        <p:tgtEl>
                                          <p:spTgt spid="522"/>
                                        </p:tgtEl>
                                        <p:attrNameLst>
                                          <p:attrName>style.visibility</p:attrName>
                                        </p:attrNameLst>
                                      </p:cBhvr>
                                      <p:to>
                                        <p:strVal val="visible"/>
                                      </p:to>
                                    </p:set>
                                    <p:animEffect transition="in" filter="blinds(horizontal)">
                                      <p:cBhvr>
                                        <p:cTn id="48" dur="500"/>
                                        <p:tgtEl>
                                          <p:spTgt spid="522"/>
                                        </p:tgtEl>
                                      </p:cBhvr>
                                    </p:animEffect>
                                  </p:childTnLst>
                                </p:cTn>
                              </p:par>
                            </p:childTnLst>
                          </p:cTn>
                        </p:par>
                        <p:par>
                          <p:cTn id="49" fill="hold">
                            <p:stCondLst>
                              <p:cond delay="1500"/>
                            </p:stCondLst>
                            <p:childTnLst>
                              <p:par>
                                <p:cTn id="50" presetID="3" presetClass="entr" presetSubtype="10" fill="hold" grpId="0" nodeType="afterEffect">
                                  <p:stCondLst>
                                    <p:cond delay="0"/>
                                  </p:stCondLst>
                                  <p:iterate>
                                    <p:tmAbs val="0"/>
                                  </p:iterate>
                                  <p:childTnLst>
                                    <p:set>
                                      <p:cBhvr>
                                        <p:cTn id="51" fill="hold"/>
                                        <p:tgtEl>
                                          <p:spTgt spid="550"/>
                                        </p:tgtEl>
                                        <p:attrNameLst>
                                          <p:attrName>style.visibility</p:attrName>
                                        </p:attrNameLst>
                                      </p:cBhvr>
                                      <p:to>
                                        <p:strVal val="visible"/>
                                      </p:to>
                                    </p:set>
                                    <p:animEffect transition="in" filter="blinds(horizontal)">
                                      <p:cBhvr>
                                        <p:cTn id="52" dur="500"/>
                                        <p:tgtEl>
                                          <p:spTgt spid="55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iterate>
                                    <p:tmAbs val="0"/>
                                  </p:iterate>
                                  <p:childTnLst>
                                    <p:set>
                                      <p:cBhvr>
                                        <p:cTn id="56" fill="hold"/>
                                        <p:tgtEl>
                                          <p:spTgt spid="505"/>
                                        </p:tgtEl>
                                        <p:attrNameLst>
                                          <p:attrName>style.visibility</p:attrName>
                                        </p:attrNameLst>
                                      </p:cBhvr>
                                      <p:to>
                                        <p:strVal val="visible"/>
                                      </p:to>
                                    </p:set>
                                    <p:animEffect transition="in" filter="blinds(horizontal)">
                                      <p:cBhvr>
                                        <p:cTn id="57" dur="500"/>
                                        <p:tgtEl>
                                          <p:spTgt spid="505"/>
                                        </p:tgtEl>
                                      </p:cBhvr>
                                    </p:animEffect>
                                  </p:childTnLst>
                                </p:cTn>
                              </p:par>
                            </p:childTnLst>
                          </p:cTn>
                        </p:par>
                        <p:par>
                          <p:cTn id="58" fill="hold">
                            <p:stCondLst>
                              <p:cond delay="500"/>
                            </p:stCondLst>
                            <p:childTnLst>
                              <p:par>
                                <p:cTn id="59" presetID="3" presetClass="entr" presetSubtype="10" fill="hold" grpId="0" nodeType="afterEffect">
                                  <p:stCondLst>
                                    <p:cond delay="0"/>
                                  </p:stCondLst>
                                  <p:iterate>
                                    <p:tmAbs val="0"/>
                                  </p:iterate>
                                  <p:childTnLst>
                                    <p:set>
                                      <p:cBhvr>
                                        <p:cTn id="60" fill="hold"/>
                                        <p:tgtEl>
                                          <p:spTgt spid="508"/>
                                        </p:tgtEl>
                                        <p:attrNameLst>
                                          <p:attrName>style.visibility</p:attrName>
                                        </p:attrNameLst>
                                      </p:cBhvr>
                                      <p:to>
                                        <p:strVal val="visible"/>
                                      </p:to>
                                    </p:set>
                                    <p:animEffect transition="in" filter="blinds(horizontal)">
                                      <p:cBhvr>
                                        <p:cTn id="61" dur="500"/>
                                        <p:tgtEl>
                                          <p:spTgt spid="508"/>
                                        </p:tgtEl>
                                      </p:cBhvr>
                                    </p:animEffect>
                                  </p:childTnLst>
                                </p:cTn>
                              </p:par>
                            </p:childTnLst>
                          </p:cTn>
                        </p:par>
                        <p:par>
                          <p:cTn id="62" fill="hold">
                            <p:stCondLst>
                              <p:cond delay="1000"/>
                            </p:stCondLst>
                            <p:childTnLst>
                              <p:par>
                                <p:cTn id="63" presetID="3" presetClass="entr" presetSubtype="10" fill="hold" grpId="0" nodeType="afterEffect">
                                  <p:stCondLst>
                                    <p:cond delay="0"/>
                                  </p:stCondLst>
                                  <p:iterate>
                                    <p:tmAbs val="0"/>
                                  </p:iterate>
                                  <p:childTnLst>
                                    <p:set>
                                      <p:cBhvr>
                                        <p:cTn id="64" fill="hold"/>
                                        <p:tgtEl>
                                          <p:spTgt spid="511"/>
                                        </p:tgtEl>
                                        <p:attrNameLst>
                                          <p:attrName>style.visibility</p:attrName>
                                        </p:attrNameLst>
                                      </p:cBhvr>
                                      <p:to>
                                        <p:strVal val="visible"/>
                                      </p:to>
                                    </p:set>
                                    <p:animEffect transition="in" filter="blinds(horizontal)">
                                      <p:cBhvr>
                                        <p:cTn id="65" dur="500"/>
                                        <p:tgtEl>
                                          <p:spTgt spid="511"/>
                                        </p:tgtEl>
                                      </p:cBhvr>
                                    </p:animEffect>
                                  </p:childTnLst>
                                </p:cTn>
                              </p:par>
                            </p:childTnLst>
                          </p:cTn>
                        </p:par>
                        <p:par>
                          <p:cTn id="66" fill="hold">
                            <p:stCondLst>
                              <p:cond delay="1500"/>
                            </p:stCondLst>
                            <p:childTnLst>
                              <p:par>
                                <p:cTn id="67" presetID="3" presetClass="entr" presetSubtype="10" fill="hold" grpId="0" nodeType="afterEffect">
                                  <p:stCondLst>
                                    <p:cond delay="0"/>
                                  </p:stCondLst>
                                  <p:iterate>
                                    <p:tmAbs val="0"/>
                                  </p:iterate>
                                  <p:childTnLst>
                                    <p:set>
                                      <p:cBhvr>
                                        <p:cTn id="68" fill="hold"/>
                                        <p:tgtEl>
                                          <p:spTgt spid="551"/>
                                        </p:tgtEl>
                                        <p:attrNameLst>
                                          <p:attrName>style.visibility</p:attrName>
                                        </p:attrNameLst>
                                      </p:cBhvr>
                                      <p:to>
                                        <p:strVal val="visible"/>
                                      </p:to>
                                    </p:set>
                                    <p:animEffect transition="in" filter="blinds(horizontal)">
                                      <p:cBhvr>
                                        <p:cTn id="69" dur="500"/>
                                        <p:tgtEl>
                                          <p:spTgt spid="55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iterate>
                                    <p:tmAbs val="0"/>
                                  </p:iterate>
                                  <p:childTnLst>
                                    <p:set>
                                      <p:cBhvr>
                                        <p:cTn id="73" fill="hold"/>
                                        <p:tgtEl>
                                          <p:spTgt spid="494"/>
                                        </p:tgtEl>
                                        <p:attrNameLst>
                                          <p:attrName>style.visibility</p:attrName>
                                        </p:attrNameLst>
                                      </p:cBhvr>
                                      <p:to>
                                        <p:strVal val="visible"/>
                                      </p:to>
                                    </p:set>
                                    <p:animEffect transition="in" filter="blinds(horizontal)">
                                      <p:cBhvr>
                                        <p:cTn id="74" dur="500"/>
                                        <p:tgtEl>
                                          <p:spTgt spid="494"/>
                                        </p:tgtEl>
                                      </p:cBhvr>
                                    </p:animEffect>
                                  </p:childTnLst>
                                </p:cTn>
                              </p:par>
                            </p:childTnLst>
                          </p:cTn>
                        </p:par>
                        <p:par>
                          <p:cTn id="75" fill="hold">
                            <p:stCondLst>
                              <p:cond delay="500"/>
                            </p:stCondLst>
                            <p:childTnLst>
                              <p:par>
                                <p:cTn id="76" presetID="3" presetClass="entr" presetSubtype="10" fill="hold" grpId="0" nodeType="afterEffect">
                                  <p:stCondLst>
                                    <p:cond delay="0"/>
                                  </p:stCondLst>
                                  <p:iterate>
                                    <p:tmAbs val="0"/>
                                  </p:iterate>
                                  <p:childTnLst>
                                    <p:set>
                                      <p:cBhvr>
                                        <p:cTn id="77" fill="hold"/>
                                        <p:tgtEl>
                                          <p:spTgt spid="497"/>
                                        </p:tgtEl>
                                        <p:attrNameLst>
                                          <p:attrName>style.visibility</p:attrName>
                                        </p:attrNameLst>
                                      </p:cBhvr>
                                      <p:to>
                                        <p:strVal val="visible"/>
                                      </p:to>
                                    </p:set>
                                    <p:animEffect transition="in" filter="blinds(horizontal)">
                                      <p:cBhvr>
                                        <p:cTn id="78" dur="500"/>
                                        <p:tgtEl>
                                          <p:spTgt spid="497"/>
                                        </p:tgtEl>
                                      </p:cBhvr>
                                    </p:animEffect>
                                  </p:childTnLst>
                                </p:cTn>
                              </p:par>
                            </p:childTnLst>
                          </p:cTn>
                        </p:par>
                        <p:par>
                          <p:cTn id="79" fill="hold">
                            <p:stCondLst>
                              <p:cond delay="1000"/>
                            </p:stCondLst>
                            <p:childTnLst>
                              <p:par>
                                <p:cTn id="80" presetID="3" presetClass="entr" presetSubtype="10" fill="hold" grpId="0" nodeType="afterEffect">
                                  <p:stCondLst>
                                    <p:cond delay="0"/>
                                  </p:stCondLst>
                                  <p:iterate>
                                    <p:tmAbs val="0"/>
                                  </p:iterate>
                                  <p:childTnLst>
                                    <p:set>
                                      <p:cBhvr>
                                        <p:cTn id="81" fill="hold"/>
                                        <p:tgtEl>
                                          <p:spTgt spid="500"/>
                                        </p:tgtEl>
                                        <p:attrNameLst>
                                          <p:attrName>style.visibility</p:attrName>
                                        </p:attrNameLst>
                                      </p:cBhvr>
                                      <p:to>
                                        <p:strVal val="visible"/>
                                      </p:to>
                                    </p:set>
                                    <p:animEffect transition="in" filter="blinds(horizontal)">
                                      <p:cBhvr>
                                        <p:cTn id="82" dur="500"/>
                                        <p:tgtEl>
                                          <p:spTgt spid="500"/>
                                        </p:tgtEl>
                                      </p:cBhvr>
                                    </p:animEffect>
                                  </p:childTnLst>
                                </p:cTn>
                              </p:par>
                            </p:childTnLst>
                          </p:cTn>
                        </p:par>
                        <p:par>
                          <p:cTn id="83" fill="hold">
                            <p:stCondLst>
                              <p:cond delay="1500"/>
                            </p:stCondLst>
                            <p:childTnLst>
                              <p:par>
                                <p:cTn id="84" presetID="3" presetClass="entr" presetSubtype="10" fill="hold" grpId="0" nodeType="afterEffect">
                                  <p:stCondLst>
                                    <p:cond delay="0"/>
                                  </p:stCondLst>
                                  <p:iterate>
                                    <p:tmAbs val="0"/>
                                  </p:iterate>
                                  <p:childTnLst>
                                    <p:set>
                                      <p:cBhvr>
                                        <p:cTn id="85" fill="hold"/>
                                        <p:tgtEl>
                                          <p:spTgt spid="552"/>
                                        </p:tgtEl>
                                        <p:attrNameLst>
                                          <p:attrName>style.visibility</p:attrName>
                                        </p:attrNameLst>
                                      </p:cBhvr>
                                      <p:to>
                                        <p:strVal val="visible"/>
                                      </p:to>
                                    </p:set>
                                    <p:animEffect transition="in" filter="blinds(horizontal)">
                                      <p:cBhvr>
                                        <p:cTn id="86" dur="500"/>
                                        <p:tgtEl>
                                          <p:spTgt spid="552"/>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iterate>
                                    <p:tmAbs val="0"/>
                                  </p:iterate>
                                  <p:childTnLst>
                                    <p:set>
                                      <p:cBhvr>
                                        <p:cTn id="90" fill="hold"/>
                                        <p:tgtEl>
                                          <p:spTgt spid="483"/>
                                        </p:tgtEl>
                                        <p:attrNameLst>
                                          <p:attrName>style.visibility</p:attrName>
                                        </p:attrNameLst>
                                      </p:cBhvr>
                                      <p:to>
                                        <p:strVal val="visible"/>
                                      </p:to>
                                    </p:set>
                                    <p:animEffect transition="in" filter="blinds(horizontal)">
                                      <p:cBhvr>
                                        <p:cTn id="91" dur="500"/>
                                        <p:tgtEl>
                                          <p:spTgt spid="483"/>
                                        </p:tgtEl>
                                      </p:cBhvr>
                                    </p:animEffect>
                                  </p:childTnLst>
                                </p:cTn>
                              </p:par>
                            </p:childTnLst>
                          </p:cTn>
                        </p:par>
                        <p:par>
                          <p:cTn id="92" fill="hold">
                            <p:stCondLst>
                              <p:cond delay="500"/>
                            </p:stCondLst>
                            <p:childTnLst>
                              <p:par>
                                <p:cTn id="93" presetID="3" presetClass="entr" presetSubtype="10" fill="hold" grpId="0" nodeType="afterEffect">
                                  <p:stCondLst>
                                    <p:cond delay="0"/>
                                  </p:stCondLst>
                                  <p:iterate>
                                    <p:tmAbs val="0"/>
                                  </p:iterate>
                                  <p:childTnLst>
                                    <p:set>
                                      <p:cBhvr>
                                        <p:cTn id="94" fill="hold"/>
                                        <p:tgtEl>
                                          <p:spTgt spid="486"/>
                                        </p:tgtEl>
                                        <p:attrNameLst>
                                          <p:attrName>style.visibility</p:attrName>
                                        </p:attrNameLst>
                                      </p:cBhvr>
                                      <p:to>
                                        <p:strVal val="visible"/>
                                      </p:to>
                                    </p:set>
                                    <p:animEffect transition="in" filter="blinds(horizontal)">
                                      <p:cBhvr>
                                        <p:cTn id="95" dur="500"/>
                                        <p:tgtEl>
                                          <p:spTgt spid="486"/>
                                        </p:tgtEl>
                                      </p:cBhvr>
                                    </p:animEffect>
                                  </p:childTnLst>
                                </p:cTn>
                              </p:par>
                            </p:childTnLst>
                          </p:cTn>
                        </p:par>
                        <p:par>
                          <p:cTn id="96" fill="hold">
                            <p:stCondLst>
                              <p:cond delay="1000"/>
                            </p:stCondLst>
                            <p:childTnLst>
                              <p:par>
                                <p:cTn id="97" presetID="3" presetClass="entr" presetSubtype="10" fill="hold" grpId="0" nodeType="afterEffect">
                                  <p:stCondLst>
                                    <p:cond delay="0"/>
                                  </p:stCondLst>
                                  <p:iterate>
                                    <p:tmAbs val="0"/>
                                  </p:iterate>
                                  <p:childTnLst>
                                    <p:set>
                                      <p:cBhvr>
                                        <p:cTn id="98" fill="hold"/>
                                        <p:tgtEl>
                                          <p:spTgt spid="489"/>
                                        </p:tgtEl>
                                        <p:attrNameLst>
                                          <p:attrName>style.visibility</p:attrName>
                                        </p:attrNameLst>
                                      </p:cBhvr>
                                      <p:to>
                                        <p:strVal val="visible"/>
                                      </p:to>
                                    </p:set>
                                    <p:animEffect transition="in" filter="blinds(horizontal)">
                                      <p:cBhvr>
                                        <p:cTn id="99" dur="500"/>
                                        <p:tgtEl>
                                          <p:spTgt spid="489"/>
                                        </p:tgtEl>
                                      </p:cBhvr>
                                    </p:animEffect>
                                  </p:childTnLst>
                                </p:cTn>
                              </p:par>
                            </p:childTnLst>
                          </p:cTn>
                        </p:par>
                        <p:par>
                          <p:cTn id="100" fill="hold">
                            <p:stCondLst>
                              <p:cond delay="1500"/>
                            </p:stCondLst>
                            <p:childTnLst>
                              <p:par>
                                <p:cTn id="101" presetID="3" presetClass="entr" presetSubtype="10" fill="hold" grpId="0" nodeType="afterEffect">
                                  <p:stCondLst>
                                    <p:cond delay="0"/>
                                  </p:stCondLst>
                                  <p:iterate>
                                    <p:tmAbs val="0"/>
                                  </p:iterate>
                                  <p:childTnLst>
                                    <p:set>
                                      <p:cBhvr>
                                        <p:cTn id="102" fill="hold"/>
                                        <p:tgtEl>
                                          <p:spTgt spid="553"/>
                                        </p:tgtEl>
                                        <p:attrNameLst>
                                          <p:attrName>style.visibility</p:attrName>
                                        </p:attrNameLst>
                                      </p:cBhvr>
                                      <p:to>
                                        <p:strVal val="visible"/>
                                      </p:to>
                                    </p:set>
                                    <p:animEffect transition="in" filter="blinds(horizontal)">
                                      <p:cBhvr>
                                        <p:cTn id="103" dur="500"/>
                                        <p:tgtEl>
                                          <p:spTgt spid="553"/>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iterate>
                                    <p:tmAbs val="0"/>
                                  </p:iterate>
                                  <p:childTnLst>
                                    <p:set>
                                      <p:cBhvr>
                                        <p:cTn id="107" fill="hold"/>
                                        <p:tgtEl>
                                          <p:spTgt spid="472"/>
                                        </p:tgtEl>
                                        <p:attrNameLst>
                                          <p:attrName>style.visibility</p:attrName>
                                        </p:attrNameLst>
                                      </p:cBhvr>
                                      <p:to>
                                        <p:strVal val="visible"/>
                                      </p:to>
                                    </p:set>
                                    <p:animEffect transition="in" filter="blinds(horizontal)">
                                      <p:cBhvr>
                                        <p:cTn id="108" dur="500"/>
                                        <p:tgtEl>
                                          <p:spTgt spid="472"/>
                                        </p:tgtEl>
                                      </p:cBhvr>
                                    </p:animEffect>
                                  </p:childTnLst>
                                </p:cTn>
                              </p:par>
                            </p:childTnLst>
                          </p:cTn>
                        </p:par>
                        <p:par>
                          <p:cTn id="109" fill="hold">
                            <p:stCondLst>
                              <p:cond delay="500"/>
                            </p:stCondLst>
                            <p:childTnLst>
                              <p:par>
                                <p:cTn id="110" presetID="3" presetClass="entr" presetSubtype="10" fill="hold" grpId="0" nodeType="afterEffect">
                                  <p:stCondLst>
                                    <p:cond delay="0"/>
                                  </p:stCondLst>
                                  <p:iterate>
                                    <p:tmAbs val="0"/>
                                  </p:iterate>
                                  <p:childTnLst>
                                    <p:set>
                                      <p:cBhvr>
                                        <p:cTn id="111" fill="hold"/>
                                        <p:tgtEl>
                                          <p:spTgt spid="475"/>
                                        </p:tgtEl>
                                        <p:attrNameLst>
                                          <p:attrName>style.visibility</p:attrName>
                                        </p:attrNameLst>
                                      </p:cBhvr>
                                      <p:to>
                                        <p:strVal val="visible"/>
                                      </p:to>
                                    </p:set>
                                    <p:animEffect transition="in" filter="blinds(horizontal)">
                                      <p:cBhvr>
                                        <p:cTn id="112" dur="500"/>
                                        <p:tgtEl>
                                          <p:spTgt spid="475"/>
                                        </p:tgtEl>
                                      </p:cBhvr>
                                    </p:animEffect>
                                  </p:childTnLst>
                                </p:cTn>
                              </p:par>
                            </p:childTnLst>
                          </p:cTn>
                        </p:par>
                        <p:par>
                          <p:cTn id="113" fill="hold">
                            <p:stCondLst>
                              <p:cond delay="1000"/>
                            </p:stCondLst>
                            <p:childTnLst>
                              <p:par>
                                <p:cTn id="114" presetID="3" presetClass="entr" presetSubtype="10" fill="hold" grpId="0" nodeType="afterEffect">
                                  <p:stCondLst>
                                    <p:cond delay="0"/>
                                  </p:stCondLst>
                                  <p:iterate>
                                    <p:tmAbs val="0"/>
                                  </p:iterate>
                                  <p:childTnLst>
                                    <p:set>
                                      <p:cBhvr>
                                        <p:cTn id="115" fill="hold"/>
                                        <p:tgtEl>
                                          <p:spTgt spid="478"/>
                                        </p:tgtEl>
                                        <p:attrNameLst>
                                          <p:attrName>style.visibility</p:attrName>
                                        </p:attrNameLst>
                                      </p:cBhvr>
                                      <p:to>
                                        <p:strVal val="visible"/>
                                      </p:to>
                                    </p:set>
                                    <p:animEffect transition="in" filter="blinds(horizontal)">
                                      <p:cBhvr>
                                        <p:cTn id="116" dur="500"/>
                                        <p:tgtEl>
                                          <p:spTgt spid="478"/>
                                        </p:tgtEl>
                                      </p:cBhvr>
                                    </p:animEffect>
                                  </p:childTnLst>
                                </p:cTn>
                              </p:par>
                            </p:childTnLst>
                          </p:cTn>
                        </p:par>
                        <p:par>
                          <p:cTn id="117" fill="hold">
                            <p:stCondLst>
                              <p:cond delay="1500"/>
                            </p:stCondLst>
                            <p:childTnLst>
                              <p:par>
                                <p:cTn id="118" presetID="3" presetClass="entr" presetSubtype="10" fill="hold" grpId="0" nodeType="afterEffect">
                                  <p:stCondLst>
                                    <p:cond delay="0"/>
                                  </p:stCondLst>
                                  <p:iterate>
                                    <p:tmAbs val="0"/>
                                  </p:iterate>
                                  <p:childTnLst>
                                    <p:set>
                                      <p:cBhvr>
                                        <p:cTn id="119" fill="hold"/>
                                        <p:tgtEl>
                                          <p:spTgt spid="554"/>
                                        </p:tgtEl>
                                        <p:attrNameLst>
                                          <p:attrName>style.visibility</p:attrName>
                                        </p:attrNameLst>
                                      </p:cBhvr>
                                      <p:to>
                                        <p:strVal val="visible"/>
                                      </p:to>
                                    </p:set>
                                    <p:animEffect transition="in" filter="blinds(horizontal)">
                                      <p:cBhvr>
                                        <p:cTn id="120" dur="500"/>
                                        <p:tgtEl>
                                          <p:spTgt spid="554"/>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iterate>
                                    <p:tmAbs val="0"/>
                                  </p:iterate>
                                  <p:childTnLst>
                                    <p:set>
                                      <p:cBhvr>
                                        <p:cTn id="124" fill="hold"/>
                                        <p:tgtEl>
                                          <p:spTgt spid="461"/>
                                        </p:tgtEl>
                                        <p:attrNameLst>
                                          <p:attrName>style.visibility</p:attrName>
                                        </p:attrNameLst>
                                      </p:cBhvr>
                                      <p:to>
                                        <p:strVal val="visible"/>
                                      </p:to>
                                    </p:set>
                                    <p:animEffect transition="in" filter="blinds(horizontal)">
                                      <p:cBhvr>
                                        <p:cTn id="125" dur="500"/>
                                        <p:tgtEl>
                                          <p:spTgt spid="461"/>
                                        </p:tgtEl>
                                      </p:cBhvr>
                                    </p:animEffect>
                                  </p:childTnLst>
                                </p:cTn>
                              </p:par>
                            </p:childTnLst>
                          </p:cTn>
                        </p:par>
                        <p:par>
                          <p:cTn id="126" fill="hold">
                            <p:stCondLst>
                              <p:cond delay="500"/>
                            </p:stCondLst>
                            <p:childTnLst>
                              <p:par>
                                <p:cTn id="127" presetID="3" presetClass="entr" presetSubtype="10" fill="hold" grpId="0" nodeType="afterEffect">
                                  <p:stCondLst>
                                    <p:cond delay="0"/>
                                  </p:stCondLst>
                                  <p:iterate>
                                    <p:tmAbs val="0"/>
                                  </p:iterate>
                                  <p:childTnLst>
                                    <p:set>
                                      <p:cBhvr>
                                        <p:cTn id="128" fill="hold"/>
                                        <p:tgtEl>
                                          <p:spTgt spid="464"/>
                                        </p:tgtEl>
                                        <p:attrNameLst>
                                          <p:attrName>style.visibility</p:attrName>
                                        </p:attrNameLst>
                                      </p:cBhvr>
                                      <p:to>
                                        <p:strVal val="visible"/>
                                      </p:to>
                                    </p:set>
                                    <p:animEffect transition="in" filter="blinds(horizontal)">
                                      <p:cBhvr>
                                        <p:cTn id="129" dur="500"/>
                                        <p:tgtEl>
                                          <p:spTgt spid="464"/>
                                        </p:tgtEl>
                                      </p:cBhvr>
                                    </p:animEffect>
                                  </p:childTnLst>
                                </p:cTn>
                              </p:par>
                            </p:childTnLst>
                          </p:cTn>
                        </p:par>
                        <p:par>
                          <p:cTn id="130" fill="hold">
                            <p:stCondLst>
                              <p:cond delay="1000"/>
                            </p:stCondLst>
                            <p:childTnLst>
                              <p:par>
                                <p:cTn id="131" presetID="3" presetClass="entr" presetSubtype="10" fill="hold" grpId="0" nodeType="afterEffect">
                                  <p:stCondLst>
                                    <p:cond delay="0"/>
                                  </p:stCondLst>
                                  <p:iterate>
                                    <p:tmAbs val="0"/>
                                  </p:iterate>
                                  <p:childTnLst>
                                    <p:set>
                                      <p:cBhvr>
                                        <p:cTn id="132" fill="hold"/>
                                        <p:tgtEl>
                                          <p:spTgt spid="467"/>
                                        </p:tgtEl>
                                        <p:attrNameLst>
                                          <p:attrName>style.visibility</p:attrName>
                                        </p:attrNameLst>
                                      </p:cBhvr>
                                      <p:to>
                                        <p:strVal val="visible"/>
                                      </p:to>
                                    </p:set>
                                    <p:animEffect transition="in" filter="blinds(horizontal)">
                                      <p:cBhvr>
                                        <p:cTn id="133" dur="500"/>
                                        <p:tgtEl>
                                          <p:spTgt spid="467"/>
                                        </p:tgtEl>
                                      </p:cBhvr>
                                    </p:animEffect>
                                  </p:childTnLst>
                                </p:cTn>
                              </p:par>
                            </p:childTnLst>
                          </p:cTn>
                        </p:par>
                        <p:par>
                          <p:cTn id="134" fill="hold">
                            <p:stCondLst>
                              <p:cond delay="1500"/>
                            </p:stCondLst>
                            <p:childTnLst>
                              <p:par>
                                <p:cTn id="135" presetID="3" presetClass="entr" presetSubtype="10" fill="hold" grpId="0" nodeType="afterEffect">
                                  <p:stCondLst>
                                    <p:cond delay="0"/>
                                  </p:stCondLst>
                                  <p:iterate>
                                    <p:tmAbs val="0"/>
                                  </p:iterate>
                                  <p:childTnLst>
                                    <p:set>
                                      <p:cBhvr>
                                        <p:cTn id="136" fill="hold"/>
                                        <p:tgtEl>
                                          <p:spTgt spid="549"/>
                                        </p:tgtEl>
                                        <p:attrNameLst>
                                          <p:attrName>style.visibility</p:attrName>
                                        </p:attrNameLst>
                                      </p:cBhvr>
                                      <p:to>
                                        <p:strVal val="visible"/>
                                      </p:to>
                                    </p:set>
                                    <p:animEffect transition="in" filter="blinds(horizontal)">
                                      <p:cBhvr>
                                        <p:cTn id="137" dur="500"/>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 grpId="0" animBg="1" advAuto="0"/>
      <p:bldP spid="464" grpId="0" animBg="1" advAuto="0"/>
      <p:bldP spid="467" grpId="0" animBg="1" advAuto="0"/>
      <p:bldP spid="472" grpId="0" animBg="1" advAuto="0"/>
      <p:bldP spid="475" grpId="0" animBg="1" advAuto="0"/>
      <p:bldP spid="478" grpId="0" animBg="1" advAuto="0"/>
      <p:bldP spid="483" grpId="0" animBg="1" advAuto="0"/>
      <p:bldP spid="486" grpId="0" animBg="1" advAuto="0"/>
      <p:bldP spid="489" grpId="0" animBg="1" advAuto="0"/>
      <p:bldP spid="494" grpId="0" animBg="1" advAuto="0"/>
      <p:bldP spid="497" grpId="0" animBg="1" advAuto="0"/>
      <p:bldP spid="500" grpId="0" animBg="1" advAuto="0"/>
      <p:bldP spid="505" grpId="0" animBg="1" advAuto="0"/>
      <p:bldP spid="508" grpId="0" animBg="1" advAuto="0"/>
      <p:bldP spid="511" grpId="0" animBg="1" advAuto="0"/>
      <p:bldP spid="516" grpId="0" animBg="1" advAuto="0"/>
      <p:bldP spid="519" grpId="0" animBg="1" advAuto="0"/>
      <p:bldP spid="522" grpId="0" animBg="1" advAuto="0"/>
      <p:bldP spid="527" grpId="0" animBg="1" advAuto="0"/>
      <p:bldP spid="530" grpId="0" animBg="1" advAuto="0"/>
      <p:bldP spid="533" grpId="0" animBg="1" advAuto="0"/>
      <p:bldP spid="538" grpId="0" animBg="1" advAuto="0"/>
      <p:bldP spid="541" grpId="0" animBg="1" advAuto="0"/>
      <p:bldP spid="544" grpId="0" animBg="1" advAuto="0"/>
      <p:bldP spid="547" grpId="0" animBg="1" advAuto="0"/>
      <p:bldP spid="548" grpId="0" animBg="1" advAuto="0"/>
      <p:bldP spid="549" grpId="0" animBg="1" advAuto="0"/>
      <p:bldP spid="550" grpId="0" animBg="1" advAuto="0"/>
      <p:bldP spid="551" grpId="0" animBg="1" advAuto="0"/>
      <p:bldP spid="552" grpId="0" animBg="1" advAuto="0"/>
      <p:bldP spid="553" grpId="0" animBg="1" advAuto="0"/>
      <p:bldP spid="554" grpId="0" animBg="1" advAuto="0"/>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1175</TotalTime>
  <Words>2208</Words>
  <Application>Microsoft Macintosh PowerPoint</Application>
  <PresentationFormat>On-screen Show (4:3)</PresentationFormat>
  <Paragraphs>446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vt:lpstr>
      <vt:lpstr>Are You Looking For The Church Described In The New Testament?</vt:lpstr>
      <vt:lpstr>Who Makes Up The Church?</vt:lpstr>
      <vt:lpstr>Christ Is Our Savior</vt:lpstr>
      <vt:lpstr>How Is The Term “Church” Used  In The New Testament?</vt:lpstr>
      <vt:lpstr>How Is The Term “Church” Used  In The New Testament?</vt:lpstr>
      <vt:lpstr>How Is The Term “Church” Used  In The New Testament?</vt:lpstr>
      <vt:lpstr>How Is The Term “Church” Used  In The New Testament?</vt:lpstr>
      <vt:lpstr>How Is The Term “Church” Used  In The New Testament?</vt:lpstr>
      <vt:lpstr>PowerPoint Presentation</vt:lpstr>
      <vt:lpstr>How Is The Term “Church” Used  In The New Testament?</vt:lpstr>
      <vt:lpstr>How Is The Term “Church” Used  In The New Testament?</vt:lpstr>
      <vt:lpstr>How Is The Term “Church” Used  In The New Testament?</vt:lpstr>
      <vt:lpstr>How Is The Term “Church” Used  In The New Testament?</vt:lpstr>
      <vt:lpstr>New Testament Pattern For The  Organization of Local Churches</vt:lpstr>
      <vt:lpstr>New Testament Pattern For The  Organization of Local Churches</vt:lpstr>
      <vt:lpstr>New Testament Pattern For The  Organization of Local Churches</vt:lpstr>
      <vt:lpstr>PowerPoint Presentation</vt:lpstr>
      <vt:lpstr>PowerPoint Presentation</vt:lpstr>
      <vt:lpstr>PowerPoint Presentation</vt:lpstr>
      <vt:lpstr>The Eternal Purpose of the NT Church</vt:lpstr>
      <vt:lpstr>Entrance Into The NT Church</vt:lpstr>
      <vt:lpstr>Entrance Into The NT Church</vt:lpstr>
      <vt:lpstr>Entrance Into The NT Church</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Bruce Reeves</cp:lastModifiedBy>
  <cp:revision>41</cp:revision>
  <dcterms:created xsi:type="dcterms:W3CDTF">2014-03-26T14:03:34Z</dcterms:created>
  <dcterms:modified xsi:type="dcterms:W3CDTF">2017-08-01T20:40:02Z</dcterms:modified>
</cp:coreProperties>
</file>